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6"/>
  </p:notesMasterIdLst>
  <p:sldIdLst>
    <p:sldId id="256" r:id="rId4"/>
    <p:sldId id="257" r:id="rId5"/>
    <p:sldId id="258" r:id="rId6"/>
    <p:sldId id="264" r:id="rId7"/>
    <p:sldId id="266" r:id="rId8"/>
    <p:sldId id="260" r:id="rId9"/>
    <p:sldId id="261" r:id="rId10"/>
    <p:sldId id="268" r:id="rId11"/>
    <p:sldId id="265" r:id="rId12"/>
    <p:sldId id="267" r:id="rId13"/>
    <p:sldId id="262" r:id="rId14"/>
    <p:sldId id="263" r:id="rId15"/>
  </p:sldIdLst>
  <p:sldSz cx="18003838" cy="134969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074" y="36"/>
      </p:cViewPr>
      <p:guideLst>
        <p:guide orient="horz" pos="4251"/>
        <p:guide pos="567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11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11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11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114" name="PlaceHolder 5"/>
          <p:cNvSpPr>
            <a:spLocks noGrp="1"/>
          </p:cNvSpPr>
          <p:nvPr>
            <p:ph type="sldNum"/>
          </p:nvPr>
        </p:nvSpPr>
        <p:spPr>
          <a:xfrm>
            <a:off x="4399200" y="9555480"/>
            <a:ext cx="3372840" cy="502560"/>
          </a:xfrm>
          <a:prstGeom prst="rect">
            <a:avLst/>
          </a:prstGeom>
        </p:spPr>
        <p:txBody>
          <a:bodyPr lIns="0" tIns="0" rIns="0" bIns="0" anchor="b"/>
          <a:lstStyle/>
          <a:p>
            <a:pPr algn="r"/>
            <a:fld id="{B8D7A87E-04A1-4C52-9DED-B432E6CB7691}" type="slidenum">
              <a:rPr lang="en-US" sz="1400">
                <a:latin typeface="Times New Roman"/>
              </a:rPr>
              <a:pPr algn="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body"/>
          </p:nvPr>
        </p:nvSpPr>
        <p:spPr>
          <a:xfrm>
            <a:off x="685800" y="4343400"/>
            <a:ext cx="5486040" cy="4114440"/>
          </a:xfrm>
          <a:prstGeom prst="rect">
            <a:avLst/>
          </a:prstGeom>
        </p:spPr>
        <p:txBody>
          <a:bodyPr/>
          <a:lstStyle/>
          <a:p>
            <a:endParaRPr/>
          </a:p>
        </p:txBody>
      </p:sp>
      <p:sp>
        <p:nvSpPr>
          <p:cNvPr id="143" name="TextShape 2"/>
          <p:cNvSpPr txBox="1"/>
          <p:nvPr/>
        </p:nvSpPr>
        <p:spPr>
          <a:xfrm>
            <a:off x="3884760" y="8685360"/>
            <a:ext cx="2971440" cy="456840"/>
          </a:xfrm>
          <a:prstGeom prst="rect">
            <a:avLst/>
          </a:prstGeom>
        </p:spPr>
        <p:txBody>
          <a:bodyPr anchor="b"/>
          <a:lstStyle/>
          <a:p>
            <a:pPr algn="r">
              <a:lnSpc>
                <a:spcPct val="100000"/>
              </a:lnSpc>
            </a:pPr>
            <a:fld id="{7C46BC37-E383-4510-AD73-B6E9DD2AA794}" type="slidenum">
              <a:rPr lang="en-US" sz="1200">
                <a:solidFill>
                  <a:srgbClr val="000000"/>
                </a:solidFill>
                <a:latin typeface="+mn-lt"/>
                <a:ea typeface="+mn-ea"/>
              </a:rPr>
              <a:pPr algn="r">
                <a:lnSpc>
                  <a:spcPct val="100000"/>
                </a:lnSpc>
              </a:pP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lstStyle/>
          <a:p>
            <a:endParaRPr/>
          </a:p>
        </p:txBody>
      </p:sp>
      <p:sp>
        <p:nvSpPr>
          <p:cNvPr id="153" name="TextShape 2"/>
          <p:cNvSpPr txBox="1"/>
          <p:nvPr/>
        </p:nvSpPr>
        <p:spPr>
          <a:xfrm>
            <a:off x="3884760" y="8685360"/>
            <a:ext cx="2971440" cy="456840"/>
          </a:xfrm>
          <a:prstGeom prst="rect">
            <a:avLst/>
          </a:prstGeom>
        </p:spPr>
        <p:txBody>
          <a:bodyPr anchor="b"/>
          <a:lstStyle/>
          <a:p>
            <a:pPr algn="r">
              <a:lnSpc>
                <a:spcPct val="100000"/>
              </a:lnSpc>
            </a:pPr>
            <a:fld id="{1C617656-A067-45A4-89BB-4781E06BF058}" type="slidenum">
              <a:rPr lang="en-US" sz="1200">
                <a:solidFill>
                  <a:srgbClr val="000000"/>
                </a:solidFill>
                <a:latin typeface="+mn-lt"/>
                <a:ea typeface="+mn-ea"/>
              </a:rPr>
              <a:pPr algn="r">
                <a:lnSpc>
                  <a:spcPct val="100000"/>
                </a:lnSpc>
              </a:pPr>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685800" y="4343400"/>
            <a:ext cx="5486040" cy="4114440"/>
          </a:xfrm>
          <a:prstGeom prst="rect">
            <a:avLst/>
          </a:prstGeom>
        </p:spPr>
        <p:txBody>
          <a:bodyPr/>
          <a:lstStyle/>
          <a:p>
            <a:endParaRPr/>
          </a:p>
        </p:txBody>
      </p:sp>
      <p:sp>
        <p:nvSpPr>
          <p:cNvPr id="145" name="TextShape 2"/>
          <p:cNvSpPr txBox="1"/>
          <p:nvPr/>
        </p:nvSpPr>
        <p:spPr>
          <a:xfrm>
            <a:off x="3884760" y="8685360"/>
            <a:ext cx="2971440" cy="456840"/>
          </a:xfrm>
          <a:prstGeom prst="rect">
            <a:avLst/>
          </a:prstGeom>
        </p:spPr>
        <p:txBody>
          <a:bodyPr anchor="b"/>
          <a:lstStyle/>
          <a:p>
            <a:pPr algn="r">
              <a:lnSpc>
                <a:spcPct val="100000"/>
              </a:lnSpc>
            </a:pPr>
            <a:fld id="{2C0B8173-D1CD-4AAD-9726-B6D11486A652}" type="slidenum">
              <a:rPr lang="en-US" sz="1200">
                <a:solidFill>
                  <a:srgbClr val="000000"/>
                </a:solidFill>
                <a:latin typeface="+mn-lt"/>
                <a:ea typeface="+mn-ea"/>
              </a:rPr>
              <a:pPr algn="r">
                <a:lnSpc>
                  <a:spcPct val="100000"/>
                </a:lnSpc>
              </a:pPr>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6040" cy="4114440"/>
          </a:xfrm>
          <a:prstGeom prst="rect">
            <a:avLst/>
          </a:prstGeom>
        </p:spPr>
        <p:txBody>
          <a:bodyPr/>
          <a:lstStyle/>
          <a:p>
            <a:endParaRPr/>
          </a:p>
        </p:txBody>
      </p:sp>
      <p:sp>
        <p:nvSpPr>
          <p:cNvPr id="149" name="TextShape 2"/>
          <p:cNvSpPr txBox="1"/>
          <p:nvPr/>
        </p:nvSpPr>
        <p:spPr>
          <a:xfrm>
            <a:off x="3884760" y="8685360"/>
            <a:ext cx="2971440" cy="456840"/>
          </a:xfrm>
          <a:prstGeom prst="rect">
            <a:avLst/>
          </a:prstGeom>
        </p:spPr>
        <p:txBody>
          <a:bodyPr anchor="b"/>
          <a:lstStyle/>
          <a:p>
            <a:pPr algn="r">
              <a:lnSpc>
                <a:spcPct val="100000"/>
              </a:lnSpc>
            </a:pPr>
            <a:fld id="{1B23A8E4-9C58-4FA1-87E2-6D113E0AA4F4}" type="slidenum">
              <a:rPr lang="en-US" sz="1200">
                <a:solidFill>
                  <a:srgbClr val="000000"/>
                </a:solidFill>
                <a:latin typeface="+mn-lt"/>
                <a:ea typeface="+mn-ea"/>
              </a:rPr>
              <a:pPr algn="r">
                <a:lnSpc>
                  <a:spcPct val="100000"/>
                </a:lnSpc>
              </a:pP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685800" y="4343400"/>
            <a:ext cx="5486040" cy="4114440"/>
          </a:xfrm>
          <a:prstGeom prst="rect">
            <a:avLst/>
          </a:prstGeom>
        </p:spPr>
        <p:txBody>
          <a:bodyPr/>
          <a:lstStyle/>
          <a:p>
            <a:endParaRPr/>
          </a:p>
        </p:txBody>
      </p:sp>
      <p:sp>
        <p:nvSpPr>
          <p:cNvPr id="151" name="TextShape 2"/>
          <p:cNvSpPr txBox="1"/>
          <p:nvPr/>
        </p:nvSpPr>
        <p:spPr>
          <a:xfrm>
            <a:off x="3884760" y="8685360"/>
            <a:ext cx="2971440" cy="456840"/>
          </a:xfrm>
          <a:prstGeom prst="rect">
            <a:avLst/>
          </a:prstGeom>
        </p:spPr>
        <p:txBody>
          <a:bodyPr anchor="b"/>
          <a:lstStyle/>
          <a:p>
            <a:pPr algn="r">
              <a:lnSpc>
                <a:spcPct val="100000"/>
              </a:lnSpc>
            </a:pPr>
            <a:fld id="{C88F41CC-89A4-44E6-89D1-AB86F364D0BD}" type="slidenum">
              <a:rPr lang="en-US" sz="1200">
                <a:solidFill>
                  <a:srgbClr val="000000"/>
                </a:solidFill>
                <a:latin typeface="+mn-lt"/>
                <a:ea typeface="+mn-ea"/>
              </a:rPr>
              <a:pPr algn="r">
                <a:lnSpc>
                  <a:spcPct val="100000"/>
                </a:lnSpc>
              </a:pP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lstStyle/>
          <a:p>
            <a:endParaRPr/>
          </a:p>
        </p:txBody>
      </p:sp>
      <p:sp>
        <p:nvSpPr>
          <p:cNvPr id="153" name="TextShape 2"/>
          <p:cNvSpPr txBox="1"/>
          <p:nvPr/>
        </p:nvSpPr>
        <p:spPr>
          <a:xfrm>
            <a:off x="3884760" y="8685360"/>
            <a:ext cx="2971440" cy="456840"/>
          </a:xfrm>
          <a:prstGeom prst="rect">
            <a:avLst/>
          </a:prstGeom>
        </p:spPr>
        <p:txBody>
          <a:bodyPr anchor="b"/>
          <a:lstStyle/>
          <a:p>
            <a:pPr algn="r">
              <a:lnSpc>
                <a:spcPct val="100000"/>
              </a:lnSpc>
            </a:pPr>
            <a:fld id="{1C617656-A067-45A4-89BB-4781E06BF058}" type="slidenum">
              <a:rPr lang="en-US" sz="1200">
                <a:solidFill>
                  <a:srgbClr val="000000"/>
                </a:solidFill>
                <a:latin typeface="+mn-lt"/>
                <a:ea typeface="+mn-ea"/>
              </a:rPr>
              <a:pPr algn="r">
                <a:lnSpc>
                  <a:spcPct val="100000"/>
                </a:lnSpc>
              </a:pP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6040" cy="4114440"/>
          </a:xfrm>
          <a:prstGeom prst="rect">
            <a:avLst/>
          </a:prstGeom>
        </p:spPr>
        <p:txBody>
          <a:bodyPr/>
          <a:lstStyle/>
          <a:p>
            <a:endParaRPr/>
          </a:p>
        </p:txBody>
      </p:sp>
      <p:sp>
        <p:nvSpPr>
          <p:cNvPr id="149" name="TextShape 2"/>
          <p:cNvSpPr txBox="1"/>
          <p:nvPr/>
        </p:nvSpPr>
        <p:spPr>
          <a:xfrm>
            <a:off x="3884760" y="8685360"/>
            <a:ext cx="2971440" cy="456840"/>
          </a:xfrm>
          <a:prstGeom prst="rect">
            <a:avLst/>
          </a:prstGeom>
        </p:spPr>
        <p:txBody>
          <a:bodyPr anchor="b"/>
          <a:lstStyle/>
          <a:p>
            <a:pPr algn="r">
              <a:lnSpc>
                <a:spcPct val="100000"/>
              </a:lnSpc>
            </a:pPr>
            <a:fld id="{1B23A8E4-9C58-4FA1-87E2-6D113E0AA4F4}" type="slidenum">
              <a:rPr lang="en-US" sz="1200">
                <a:solidFill>
                  <a:srgbClr val="000000"/>
                </a:solidFill>
                <a:latin typeface="+mn-lt"/>
                <a:ea typeface="+mn-ea"/>
              </a:rPr>
              <a:pPr algn="r">
                <a:lnSpc>
                  <a:spcPct val="100000"/>
                </a:lnSpc>
              </a:pP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4"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25"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7"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28"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29"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30"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32"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33"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34" name="Picture 33"/>
          <p:cNvPicPr/>
          <p:nvPr/>
        </p:nvPicPr>
        <p:blipFill>
          <a:blip r:embed="rId2" cstate="print"/>
          <a:stretch>
            <a:fillRect/>
          </a:stretch>
        </p:blipFill>
        <p:spPr>
          <a:xfrm>
            <a:off x="4096080" y="3157560"/>
            <a:ext cx="9810360" cy="7827480"/>
          </a:xfrm>
          <a:prstGeom prst="rect">
            <a:avLst/>
          </a:prstGeom>
          <a:ln>
            <a:noFill/>
          </a:ln>
        </p:spPr>
      </p:pic>
      <p:pic>
        <p:nvPicPr>
          <p:cNvPr id="35" name="Picture 34"/>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1"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3"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5"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46"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0"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51"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52"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3"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4"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55"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56"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8"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59"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60"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62"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63"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65"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66"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67"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68"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0"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71"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72" name="Picture 71"/>
          <p:cNvPicPr/>
          <p:nvPr/>
        </p:nvPicPr>
        <p:blipFill>
          <a:blip r:embed="rId2" cstate="print"/>
          <a:stretch>
            <a:fillRect/>
          </a:stretch>
        </p:blipFill>
        <p:spPr>
          <a:xfrm>
            <a:off x="4096080" y="3157560"/>
            <a:ext cx="9810360" cy="7827480"/>
          </a:xfrm>
          <a:prstGeom prst="rect">
            <a:avLst/>
          </a:prstGeom>
          <a:ln>
            <a:noFill/>
          </a:ln>
        </p:spPr>
      </p:pic>
      <p:pic>
        <p:nvPicPr>
          <p:cNvPr id="73" name="Picture 72"/>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7"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9"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81"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82"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86"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87"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88"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0"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91"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92"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4"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95"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96"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8"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99"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01"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102"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103"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104"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06"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107"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108" name="Picture 107"/>
          <p:cNvPicPr/>
          <p:nvPr/>
        </p:nvPicPr>
        <p:blipFill>
          <a:blip r:embed="rId2" cstate="print"/>
          <a:stretch>
            <a:fillRect/>
          </a:stretch>
        </p:blipFill>
        <p:spPr>
          <a:xfrm>
            <a:off x="4096080" y="3157560"/>
            <a:ext cx="9810360" cy="7827480"/>
          </a:xfrm>
          <a:prstGeom prst="rect">
            <a:avLst/>
          </a:prstGeom>
          <a:ln>
            <a:noFill/>
          </a:ln>
        </p:spPr>
      </p:pic>
      <p:pic>
        <p:nvPicPr>
          <p:cNvPr id="109" name="Picture 108"/>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8"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2"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13"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14"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6"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17"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18"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0"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21"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22"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351080" y="4802040"/>
            <a:ext cx="15301440" cy="2022120"/>
          </a:xfrm>
          <a:prstGeom prst="rect">
            <a:avLst/>
          </a:prstGeom>
        </p:spPr>
        <p:txBody>
          <a:bodyPr/>
          <a:lstStyle/>
          <a:p>
            <a:pPr>
              <a:lnSpc>
                <a:spcPct val="100000"/>
              </a:lnSpc>
            </a:pPr>
            <a:r>
              <a:rPr lang="es-CL" sz="5900" b="1">
                <a:solidFill>
                  <a:srgbClr val="FFC538"/>
                </a:solidFill>
                <a:latin typeface="Century Gothic"/>
              </a:rPr>
              <a:t>Click to edit the title text formatClick to insert title 
(Century Gothic 60, bold)</a:t>
            </a:r>
            <a:endParaRPr/>
          </a:p>
        </p:txBody>
      </p:sp>
      <p:sp>
        <p:nvSpPr>
          <p:cNvPr id="3" name="PlaceHolder 2"/>
          <p:cNvSpPr>
            <a:spLocks noGrp="1"/>
          </p:cNvSpPr>
          <p:nvPr>
            <p:ph type="body"/>
          </p:nvPr>
        </p:nvSpPr>
        <p:spPr>
          <a:xfrm>
            <a:off x="900000" y="3157920"/>
            <a:ext cx="16202880" cy="7827480"/>
          </a:xfrm>
          <a:prstGeom prst="rect">
            <a:avLst/>
          </a:prstGeom>
        </p:spPr>
        <p:txBody>
          <a:bodyPr lIns="0" tIns="0" rIns="0" bIns="0"/>
          <a:lstStyle/>
          <a:p>
            <a:pPr>
              <a:buSzPct val="45000"/>
              <a:buFont typeface="StarSymbol"/>
              <a:buChar char=""/>
            </a:pPr>
            <a:r>
              <a:rPr lang="es-CL" sz="7100">
                <a:latin typeface="Arial"/>
              </a:rPr>
              <a:t>Click to edit the outline text format</a:t>
            </a:r>
            <a:endParaRPr/>
          </a:p>
          <a:p>
            <a:pPr lvl="1">
              <a:buSzPct val="75000"/>
              <a:buFont typeface="StarSymbol"/>
              <a:buChar char=""/>
            </a:pPr>
            <a:r>
              <a:rPr lang="es-CL" sz="5300">
                <a:latin typeface="Arial"/>
              </a:rPr>
              <a:t>Second Outline Level</a:t>
            </a:r>
            <a:endParaRPr/>
          </a:p>
          <a:p>
            <a:pPr lvl="2">
              <a:buSzPct val="45000"/>
              <a:buFont typeface="StarSymbol"/>
              <a:buChar char=""/>
            </a:pPr>
            <a:r>
              <a:rPr lang="es-CL" sz="4500">
                <a:latin typeface="Arial"/>
              </a:rPr>
              <a:t>Third Outline Level</a:t>
            </a:r>
            <a:endParaRPr/>
          </a:p>
          <a:p>
            <a:pPr lvl="3">
              <a:buSzPct val="75000"/>
              <a:buFont typeface="StarSymbol"/>
              <a:buChar char=""/>
            </a:pPr>
            <a:r>
              <a:rPr lang="es-CL" sz="4500">
                <a:latin typeface="Arial"/>
              </a:rPr>
              <a:t>Fourth Outline Level</a:t>
            </a:r>
            <a:endParaRPr/>
          </a:p>
          <a:p>
            <a:pPr lvl="4">
              <a:buSzPct val="45000"/>
              <a:buFont typeface="StarSymbol"/>
              <a:buChar char=""/>
            </a:pPr>
            <a:r>
              <a:rPr lang="es-CL" sz="2000">
                <a:latin typeface="Arial"/>
              </a:rPr>
              <a:t>Fifth Outline Level</a:t>
            </a:r>
            <a:endParaRPr/>
          </a:p>
          <a:p>
            <a:pPr lvl="5">
              <a:buSzPct val="45000"/>
              <a:buFont typeface="StarSymbol"/>
              <a:buChar char=""/>
            </a:pPr>
            <a:r>
              <a:rPr lang="es-CL" sz="2000">
                <a:latin typeface="Arial"/>
              </a:rPr>
              <a:t>Sixth Outline Level</a:t>
            </a:r>
            <a:endParaRPr/>
          </a:p>
          <a:p>
            <a:pPr lvl="6">
              <a:buSzPct val="45000"/>
              <a:buFont typeface="StarSymbol"/>
              <a:buChar char=""/>
            </a:pPr>
            <a:r>
              <a:rPr lang="es-CL"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1629360" y="4103280"/>
            <a:ext cx="15170040" cy="6424200"/>
          </a:xfrm>
          <a:prstGeom prst="rect">
            <a:avLst/>
          </a:prstGeom>
        </p:spPr>
        <p:txBody>
          <a:bodyPr lIns="201600" tIns="100800" rIns="201600" bIns="100800"/>
          <a:lstStyle/>
          <a:p>
            <a:pPr>
              <a:buSzPct val="45000"/>
              <a:buFont typeface="StarSymbol"/>
              <a:buChar char=""/>
            </a:pPr>
            <a:r>
              <a:rPr lang="es-CL" sz="2400">
                <a:solidFill>
                  <a:srgbClr val="FFFFFF"/>
                </a:solidFill>
                <a:latin typeface="Arial"/>
              </a:rPr>
              <a:t>Click to edit the outline text format</a:t>
            </a:r>
            <a:endParaRPr/>
          </a:p>
          <a:p>
            <a:pPr lvl="1">
              <a:buSzPct val="75000"/>
              <a:buFont typeface="StarSymbol"/>
              <a:buChar char=""/>
            </a:pPr>
            <a:r>
              <a:rPr lang="es-CL" sz="2400">
                <a:solidFill>
                  <a:srgbClr val="FFFFFF"/>
                </a:solidFill>
                <a:latin typeface="Arial"/>
              </a:rPr>
              <a:t>Second Outline Level</a:t>
            </a:r>
            <a:endParaRPr/>
          </a:p>
          <a:p>
            <a:pPr lvl="2">
              <a:buSzPct val="45000"/>
              <a:buFont typeface="StarSymbol"/>
              <a:buChar char=""/>
            </a:pPr>
            <a:r>
              <a:rPr lang="es-CL" sz="2400">
                <a:solidFill>
                  <a:srgbClr val="FFFFFF"/>
                </a:solidFill>
                <a:latin typeface="Arial"/>
              </a:rPr>
              <a:t>Third Outline Level</a:t>
            </a:r>
            <a:endParaRPr/>
          </a:p>
          <a:p>
            <a:pPr lvl="3">
              <a:buSzPct val="75000"/>
              <a:buFont typeface="StarSymbol"/>
              <a:buChar char=""/>
            </a:pPr>
            <a:r>
              <a:rPr lang="es-CL" sz="2400">
                <a:solidFill>
                  <a:srgbClr val="FFFFFF"/>
                </a:solidFill>
                <a:latin typeface="Arial"/>
              </a:rPr>
              <a:t>Fourth Outline Level</a:t>
            </a:r>
            <a:endParaRPr/>
          </a:p>
          <a:p>
            <a:pPr lvl="4">
              <a:buSzPct val="45000"/>
              <a:buFont typeface="StarSymbol"/>
              <a:buChar char=""/>
            </a:pPr>
            <a:r>
              <a:rPr lang="es-CL" sz="2400">
                <a:solidFill>
                  <a:srgbClr val="FFFFFF"/>
                </a:solidFill>
                <a:latin typeface="Arial"/>
              </a:rPr>
              <a:t>Fifth Outline Level</a:t>
            </a:r>
            <a:endParaRPr/>
          </a:p>
          <a:p>
            <a:pPr lvl="5">
              <a:buSzPct val="45000"/>
              <a:buFont typeface="StarSymbol"/>
              <a:buChar char=""/>
            </a:pPr>
            <a:r>
              <a:rPr lang="es-CL" sz="2400">
                <a:solidFill>
                  <a:srgbClr val="FFFFFF"/>
                </a:solidFill>
                <a:latin typeface="Arial"/>
              </a:rPr>
              <a:t>Sixth Outline Level</a:t>
            </a:r>
            <a:endParaRPr/>
          </a:p>
          <a:p>
            <a:pPr>
              <a:lnSpc>
                <a:spcPct val="100000"/>
              </a:lnSpc>
            </a:pPr>
            <a:r>
              <a:rPr lang="es-CL" sz="2400">
                <a:solidFill>
                  <a:srgbClr val="FFFFFF"/>
                </a:solidFill>
                <a:latin typeface="Arial"/>
              </a:rPr>
              <a:t>Seventh Outline LevelClick to insert image: Width: 1000 pixels / Height: 350 pixels / Resolution: 72 pixels / Suggested format: Jpg, png, gif, / Fact: If you use the measures suggested presentation will be lighter.</a:t>
            </a:r>
            <a:endParaRPr/>
          </a:p>
        </p:txBody>
      </p:sp>
      <p:sp>
        <p:nvSpPr>
          <p:cNvPr id="37" name="PlaceHolder 2"/>
          <p:cNvSpPr>
            <a:spLocks noGrp="1"/>
          </p:cNvSpPr>
          <p:nvPr>
            <p:ph type="body"/>
          </p:nvPr>
        </p:nvSpPr>
        <p:spPr>
          <a:xfrm>
            <a:off x="1629360" y="2213640"/>
            <a:ext cx="15170040" cy="1511280"/>
          </a:xfrm>
          <a:prstGeom prst="rect">
            <a:avLst/>
          </a:prstGeom>
        </p:spPr>
        <p:txBody>
          <a:bodyPr lIns="201600" tIns="100800" rIns="201600" bIns="100800"/>
          <a:lstStyle/>
          <a:p>
            <a:pPr>
              <a:buSzPct val="45000"/>
              <a:buFont typeface="StarSymbol"/>
              <a:buChar char=""/>
            </a:pPr>
            <a:r>
              <a:rPr lang="es-CL" sz="2800">
                <a:solidFill>
                  <a:srgbClr val="FFFFFF"/>
                </a:solidFill>
                <a:latin typeface="Arial"/>
              </a:rPr>
              <a:t>Click to edit the outline text format</a:t>
            </a:r>
            <a:endParaRPr/>
          </a:p>
          <a:p>
            <a:pPr lvl="1">
              <a:buSzPct val="75000"/>
              <a:buFont typeface="StarSymbol"/>
              <a:buChar char=""/>
            </a:pPr>
            <a:r>
              <a:rPr lang="es-CL" sz="2800">
                <a:solidFill>
                  <a:srgbClr val="FFFFFF"/>
                </a:solidFill>
                <a:latin typeface="Arial"/>
              </a:rPr>
              <a:t>Second Outline Level</a:t>
            </a:r>
            <a:endParaRPr/>
          </a:p>
          <a:p>
            <a:pPr lvl="2">
              <a:buSzPct val="45000"/>
              <a:buFont typeface="StarSymbol"/>
              <a:buChar char=""/>
            </a:pPr>
            <a:r>
              <a:rPr lang="es-CL" sz="2800">
                <a:solidFill>
                  <a:srgbClr val="FFFFFF"/>
                </a:solidFill>
                <a:latin typeface="Arial"/>
              </a:rPr>
              <a:t>Third Outline Level</a:t>
            </a:r>
            <a:endParaRPr/>
          </a:p>
          <a:p>
            <a:pPr lvl="3">
              <a:buSzPct val="75000"/>
              <a:buFont typeface="StarSymbol"/>
              <a:buChar char=""/>
            </a:pPr>
            <a:r>
              <a:rPr lang="es-CL" sz="2800">
                <a:solidFill>
                  <a:srgbClr val="FFFFFF"/>
                </a:solidFill>
                <a:latin typeface="Arial"/>
              </a:rPr>
              <a:t>Fourth Outline Level</a:t>
            </a:r>
            <a:endParaRPr/>
          </a:p>
          <a:p>
            <a:pPr lvl="4">
              <a:buSzPct val="45000"/>
              <a:buFont typeface="StarSymbol"/>
              <a:buChar char=""/>
            </a:pPr>
            <a:r>
              <a:rPr lang="es-CL" sz="2800">
                <a:solidFill>
                  <a:srgbClr val="FFFFFF"/>
                </a:solidFill>
                <a:latin typeface="Arial"/>
              </a:rPr>
              <a:t>Fifth Outline Level</a:t>
            </a:r>
            <a:endParaRPr/>
          </a:p>
          <a:p>
            <a:pPr lvl="5">
              <a:buSzPct val="45000"/>
              <a:buFont typeface="StarSymbol"/>
              <a:buChar char=""/>
            </a:pPr>
            <a:r>
              <a:rPr lang="es-CL" sz="2800">
                <a:solidFill>
                  <a:srgbClr val="FFFFFF"/>
                </a:solidFill>
                <a:latin typeface="Arial"/>
              </a:rPr>
              <a:t>Sixth Outline Level</a:t>
            </a:r>
            <a:endParaRPr/>
          </a:p>
          <a:p>
            <a:pPr>
              <a:lnSpc>
                <a:spcPct val="100000"/>
              </a:lnSpc>
            </a:pPr>
            <a:r>
              <a:rPr lang="es-CL" sz="2800">
                <a:solidFill>
                  <a:srgbClr val="FFFFFF"/>
                </a:solidFill>
                <a:latin typeface="Arial"/>
              </a:rPr>
              <a:t>Seventh Outline LevelClick to insert text (Arial, regular, 19) FACT: If you copy and paste from another document, go to the Start menu, select Paste Special - Unformatted Text.</a:t>
            </a:r>
            <a:endParaRPr/>
          </a:p>
        </p:txBody>
      </p:sp>
      <p:sp>
        <p:nvSpPr>
          <p:cNvPr id="38" name="PlaceHolder 3"/>
          <p:cNvSpPr>
            <a:spLocks noGrp="1"/>
          </p:cNvSpPr>
          <p:nvPr>
            <p:ph type="body"/>
          </p:nvPr>
        </p:nvSpPr>
        <p:spPr>
          <a:xfrm>
            <a:off x="1485720" y="10666080"/>
            <a:ext cx="15329880" cy="757800"/>
          </a:xfrm>
          <a:prstGeom prst="rect">
            <a:avLst/>
          </a:prstGeom>
        </p:spPr>
        <p:txBody>
          <a:bodyPr lIns="201600" tIns="100800" rIns="201600" bIns="100800"/>
          <a:lstStyle/>
          <a:p>
            <a:pPr>
              <a:buSzPct val="45000"/>
              <a:buFont typeface="StarSymbol"/>
              <a:buChar char=""/>
            </a:pPr>
            <a:r>
              <a:rPr lang="es-CL" i="1">
                <a:solidFill>
                  <a:srgbClr val="FFFFFF"/>
                </a:solidFill>
                <a:latin typeface="Arial"/>
              </a:rPr>
              <a:t>Click to edit the outline text format</a:t>
            </a:r>
            <a:endParaRPr/>
          </a:p>
          <a:p>
            <a:pPr lvl="1">
              <a:buSzPct val="75000"/>
              <a:buFont typeface="StarSymbol"/>
              <a:buChar char=""/>
            </a:pPr>
            <a:r>
              <a:rPr lang="es-CL" i="1">
                <a:solidFill>
                  <a:srgbClr val="FFFFFF"/>
                </a:solidFill>
                <a:latin typeface="Arial"/>
              </a:rPr>
              <a:t>Second Outline Level</a:t>
            </a:r>
            <a:endParaRPr/>
          </a:p>
          <a:p>
            <a:pPr lvl="2">
              <a:buSzPct val="45000"/>
              <a:buFont typeface="StarSymbol"/>
              <a:buChar char=""/>
            </a:pPr>
            <a:r>
              <a:rPr lang="es-CL" i="1">
                <a:solidFill>
                  <a:srgbClr val="FFFFFF"/>
                </a:solidFill>
                <a:latin typeface="Arial"/>
              </a:rPr>
              <a:t>Third Outline Level</a:t>
            </a:r>
            <a:endParaRPr/>
          </a:p>
          <a:p>
            <a:pPr lvl="3">
              <a:buSzPct val="75000"/>
              <a:buFont typeface="StarSymbol"/>
              <a:buChar char=""/>
            </a:pPr>
            <a:r>
              <a:rPr lang="es-CL" i="1">
                <a:solidFill>
                  <a:srgbClr val="FFFFFF"/>
                </a:solidFill>
                <a:latin typeface="Arial"/>
              </a:rPr>
              <a:t>Fourth Outline Level</a:t>
            </a:r>
            <a:endParaRPr/>
          </a:p>
          <a:p>
            <a:pPr lvl="4">
              <a:buSzPct val="45000"/>
              <a:buFont typeface="StarSymbol"/>
              <a:buChar char=""/>
            </a:pPr>
            <a:r>
              <a:rPr lang="es-CL" i="1">
                <a:solidFill>
                  <a:srgbClr val="FFFFFF"/>
                </a:solidFill>
                <a:latin typeface="Arial"/>
              </a:rPr>
              <a:t>Fifth Outline Level</a:t>
            </a:r>
            <a:endParaRPr/>
          </a:p>
          <a:p>
            <a:pPr lvl="5">
              <a:buSzPct val="45000"/>
              <a:buFont typeface="StarSymbol"/>
              <a:buChar char=""/>
            </a:pPr>
            <a:r>
              <a:rPr lang="es-CL" i="1">
                <a:solidFill>
                  <a:srgbClr val="FFFFFF"/>
                </a:solidFill>
                <a:latin typeface="Arial"/>
              </a:rPr>
              <a:t>Sixth Outline Level</a:t>
            </a:r>
            <a:endParaRPr/>
          </a:p>
          <a:p>
            <a:pPr>
              <a:lnSpc>
                <a:spcPct val="100000"/>
              </a:lnSpc>
            </a:pPr>
            <a:r>
              <a:rPr lang="es-CL" i="1">
                <a:solidFill>
                  <a:srgbClr val="FFFFFF"/>
                </a:solidFill>
                <a:latin typeface="Arial"/>
              </a:rPr>
              <a:t>Seventh Outline LevelClick to insert subpicture (Arial 10 italic) Data: Put the name of the inset image, describe its origin and date of capture.</a:t>
            </a:r>
            <a:endParaRPr/>
          </a:p>
        </p:txBody>
      </p:sp>
      <p:sp>
        <p:nvSpPr>
          <p:cNvPr id="39" name="PlaceHolder 4"/>
          <p:cNvSpPr>
            <a:spLocks noGrp="1"/>
          </p:cNvSpPr>
          <p:nvPr>
            <p:ph type="title"/>
          </p:nvPr>
        </p:nvSpPr>
        <p:spPr>
          <a:xfrm>
            <a:off x="1305000" y="-222840"/>
            <a:ext cx="13792320" cy="2455200"/>
          </a:xfrm>
          <a:prstGeom prst="rect">
            <a:avLst/>
          </a:prstGeom>
        </p:spPr>
        <p:txBody>
          <a:bodyPr lIns="201600" tIns="100800" rIns="201600" bIns="100800" anchor="ctr"/>
          <a:lstStyle/>
          <a:p>
            <a:pPr>
              <a:lnSpc>
                <a:spcPct val="100000"/>
              </a:lnSpc>
              <a:buBlip>
                <a:blip r:embed="rId15"/>
              </a:buBlip>
            </a:pPr>
            <a:r>
              <a:rPr lang="es-CL" sz="3900">
                <a:solidFill>
                  <a:srgbClr val="C6D9F1"/>
                </a:solidFill>
                <a:latin typeface="Century Gothic"/>
              </a:rPr>
              <a:t>Click to edit the title text formatClick to insert title (Century Gothic 32, bold)</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900000" y="538200"/>
            <a:ext cx="16202880" cy="2253240"/>
          </a:xfrm>
          <a:prstGeom prst="rect">
            <a:avLst/>
          </a:prstGeom>
        </p:spPr>
        <p:txBody>
          <a:bodyPr lIns="0" tIns="0" rIns="0" bIns="0" anchor="ctr"/>
          <a:lstStyle/>
          <a:p>
            <a:r>
              <a:rPr lang="es-CL" sz="3900">
                <a:latin typeface="Arial"/>
              </a:rPr>
              <a:t>Click to edit the title text format</a:t>
            </a:r>
            <a:endParaRPr/>
          </a:p>
        </p:txBody>
      </p:sp>
      <p:sp>
        <p:nvSpPr>
          <p:cNvPr id="75" name="PlaceHolder 2"/>
          <p:cNvSpPr>
            <a:spLocks noGrp="1"/>
          </p:cNvSpPr>
          <p:nvPr>
            <p:ph type="body"/>
          </p:nvPr>
        </p:nvSpPr>
        <p:spPr>
          <a:xfrm>
            <a:off x="900000" y="3157920"/>
            <a:ext cx="16202880" cy="7827480"/>
          </a:xfrm>
          <a:prstGeom prst="rect">
            <a:avLst/>
          </a:prstGeom>
        </p:spPr>
        <p:txBody>
          <a:bodyPr lIns="0" tIns="0" rIns="0" bIns="0"/>
          <a:lstStyle/>
          <a:p>
            <a:pPr>
              <a:buSzPct val="45000"/>
              <a:buFont typeface="StarSymbol"/>
              <a:buChar char=""/>
            </a:pPr>
            <a:r>
              <a:rPr lang="es-CL" sz="7100">
                <a:latin typeface="Arial"/>
              </a:rPr>
              <a:t>Click to edit the outline text format</a:t>
            </a:r>
            <a:endParaRPr/>
          </a:p>
          <a:p>
            <a:pPr lvl="1">
              <a:buSzPct val="75000"/>
              <a:buFont typeface="StarSymbol"/>
              <a:buChar char=""/>
            </a:pPr>
            <a:r>
              <a:rPr lang="es-CL" sz="5300">
                <a:latin typeface="Arial"/>
              </a:rPr>
              <a:t>Second Outline Level</a:t>
            </a:r>
            <a:endParaRPr/>
          </a:p>
          <a:p>
            <a:pPr lvl="2">
              <a:buSzPct val="45000"/>
              <a:buFont typeface="StarSymbol"/>
              <a:buChar char=""/>
            </a:pPr>
            <a:r>
              <a:rPr lang="es-CL" sz="4500">
                <a:latin typeface="Arial"/>
              </a:rPr>
              <a:t>Third Outline Level</a:t>
            </a:r>
            <a:endParaRPr/>
          </a:p>
          <a:p>
            <a:pPr lvl="3">
              <a:buSzPct val="75000"/>
              <a:buFont typeface="StarSymbol"/>
              <a:buChar char=""/>
            </a:pPr>
            <a:r>
              <a:rPr lang="es-CL" sz="4500">
                <a:latin typeface="Arial"/>
              </a:rPr>
              <a:t>Fourth Outline Level</a:t>
            </a:r>
            <a:endParaRPr/>
          </a:p>
          <a:p>
            <a:pPr lvl="4">
              <a:buSzPct val="45000"/>
              <a:buFont typeface="StarSymbol"/>
              <a:buChar char=""/>
            </a:pPr>
            <a:r>
              <a:rPr lang="es-CL" sz="2000">
                <a:latin typeface="Arial"/>
              </a:rPr>
              <a:t>Fifth Outline Level</a:t>
            </a:r>
            <a:endParaRPr/>
          </a:p>
          <a:p>
            <a:pPr lvl="5">
              <a:buSzPct val="45000"/>
              <a:buFont typeface="StarSymbol"/>
              <a:buChar char=""/>
            </a:pPr>
            <a:r>
              <a:rPr lang="es-CL" sz="2000">
                <a:latin typeface="Arial"/>
              </a:rPr>
              <a:t>Sixth Outline Level</a:t>
            </a:r>
            <a:endParaRPr/>
          </a:p>
          <a:p>
            <a:pPr lvl="6">
              <a:buSzPct val="45000"/>
              <a:buFont typeface="StarSymbol"/>
              <a:buChar char=""/>
            </a:pPr>
            <a:r>
              <a:rPr lang="es-CL"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115" name="TextShape 1"/>
          <p:cNvSpPr txBox="1"/>
          <p:nvPr/>
        </p:nvSpPr>
        <p:spPr>
          <a:xfrm>
            <a:off x="1351080" y="4802040"/>
            <a:ext cx="15301440" cy="2022120"/>
          </a:xfrm>
          <a:prstGeom prst="rect">
            <a:avLst/>
          </a:prstGeom>
        </p:spPr>
        <p:txBody>
          <a:bodyPr/>
          <a:lstStyle/>
          <a:p>
            <a:pPr>
              <a:lnSpc>
                <a:spcPct val="100000"/>
              </a:lnSpc>
            </a:pPr>
            <a:r>
              <a:rPr lang="es-CL" sz="5900">
                <a:solidFill>
                  <a:srgbClr val="C6D9F1"/>
                </a:solidFill>
                <a:latin typeface="Century Gothic"/>
              </a:rPr>
              <a:t>ALMA Common Software
</a:t>
            </a:r>
            <a:r>
              <a:rPr lang="es-CL" sz="4400">
                <a:solidFill>
                  <a:srgbClr val="C6D9F1"/>
                </a:solidFill>
                <a:latin typeface="Century Gothic"/>
              </a:rPr>
              <a:t>Basic Track</a:t>
            </a:r>
            <a:endParaRPr/>
          </a:p>
        </p:txBody>
      </p:sp>
      <p:sp>
        <p:nvSpPr>
          <p:cNvPr id="116" name="CustomShape 2"/>
          <p:cNvSpPr/>
          <p:nvPr/>
        </p:nvSpPr>
        <p:spPr>
          <a:xfrm>
            <a:off x="1351080" y="6902280"/>
            <a:ext cx="15301440" cy="3299400"/>
          </a:xfrm>
          <a:prstGeom prst="rect">
            <a:avLst/>
          </a:prstGeom>
          <a:noFill/>
          <a:ln>
            <a:noFill/>
          </a:ln>
        </p:spPr>
        <p:txBody>
          <a:bodyPr/>
          <a:lstStyle/>
          <a:p>
            <a:pPr algn="ctr">
              <a:lnSpc>
                <a:spcPct val="100000"/>
              </a:lnSpc>
            </a:pPr>
            <a:r>
              <a:rPr lang="en-US" sz="4000" dirty="0">
                <a:solidFill>
                  <a:srgbClr val="FFFFFF"/>
                </a:solidFill>
                <a:latin typeface="Century Gothic"/>
              </a:rPr>
              <a:t>Component implementation guidelines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smtClean="0">
                <a:solidFill>
                  <a:srgbClr val="C6D9F1"/>
                </a:solidFill>
                <a:latin typeface="Century Gothic"/>
              </a:rPr>
              <a:t>example</a:t>
            </a:r>
            <a:r>
              <a:rPr lang="es-CL" sz="3900" dirty="0">
                <a:solidFill>
                  <a:srgbClr val="C6D9F1"/>
                </a:solidFill>
                <a:latin typeface="Century Gothic"/>
              </a:rPr>
              <a:t>: </a:t>
            </a:r>
            <a:r>
              <a:rPr lang="es-CL" sz="3900" dirty="0" err="1">
                <a:solidFill>
                  <a:srgbClr val="C6D9F1"/>
                </a:solidFill>
                <a:latin typeface="Century Gothic"/>
              </a:rPr>
              <a:t>from</a:t>
            </a:r>
            <a:r>
              <a:rPr lang="es-CL" sz="3900" dirty="0">
                <a:solidFill>
                  <a:srgbClr val="C6D9F1"/>
                </a:solidFill>
                <a:latin typeface="Century Gothic"/>
              </a:rPr>
              <a:t> IDL </a:t>
            </a:r>
            <a:r>
              <a:rPr lang="es-CL" sz="3900" dirty="0" err="1">
                <a:solidFill>
                  <a:srgbClr val="C6D9F1"/>
                </a:solidFill>
                <a:latin typeface="Century Gothic"/>
              </a:rPr>
              <a:t>to</a:t>
            </a:r>
            <a:r>
              <a:rPr lang="es-CL" sz="3900" dirty="0">
                <a:solidFill>
                  <a:srgbClr val="C6D9F1"/>
                </a:solidFill>
                <a:latin typeface="Century Gothic"/>
              </a:rPr>
              <a:t> </a:t>
            </a:r>
            <a:r>
              <a:rPr lang="es-CL" sz="3900" dirty="0" err="1">
                <a:solidFill>
                  <a:srgbClr val="C6D9F1"/>
                </a:solidFill>
                <a:latin typeface="Century Gothic"/>
              </a:rPr>
              <a:t>implementation</a:t>
            </a:r>
            <a:endParaRPr dirty="0"/>
          </a:p>
        </p:txBody>
      </p:sp>
      <p:sp>
        <p:nvSpPr>
          <p:cNvPr id="126" name="TextShape 2"/>
          <p:cNvSpPr txBox="1"/>
          <p:nvPr/>
        </p:nvSpPr>
        <p:spPr>
          <a:xfrm>
            <a:off x="2996280" y="2504520"/>
            <a:ext cx="9397800" cy="2604600"/>
          </a:xfrm>
          <a:prstGeom prst="rect">
            <a:avLst/>
          </a:prstGeom>
        </p:spPr>
        <p:txBody>
          <a:bodyPr lIns="108360" tIns="63360" rIns="108360" bIns="63360"/>
          <a:lstStyle/>
          <a:p>
            <a:r>
              <a:rPr lang="en-US" sz="2800" b="1" dirty="0" smtClean="0">
                <a:latin typeface="Century Gothic"/>
              </a:rPr>
              <a:t>module</a:t>
            </a:r>
            <a:r>
              <a:rPr lang="en-US" sz="2800" dirty="0" smtClean="0">
                <a:latin typeface="Century Gothic"/>
              </a:rPr>
              <a:t> </a:t>
            </a:r>
            <a:r>
              <a:rPr lang="en-US" sz="2800" dirty="0">
                <a:latin typeface="Century Gothic"/>
              </a:rPr>
              <a:t>demo</a:t>
            </a:r>
            <a:endParaRPr dirty="0"/>
          </a:p>
          <a:p>
            <a:r>
              <a:rPr lang="en-US" sz="2800" dirty="0">
                <a:latin typeface="Century Gothic"/>
              </a:rPr>
              <a:t>{</a:t>
            </a:r>
            <a:endParaRPr dirty="0"/>
          </a:p>
          <a:p>
            <a:r>
              <a:rPr lang="en-US" sz="2800" dirty="0">
                <a:latin typeface="Century Gothic"/>
              </a:rPr>
              <a:t>        // a very simple component </a:t>
            </a:r>
            <a:endParaRPr dirty="0"/>
          </a:p>
          <a:p>
            <a:r>
              <a:rPr lang="en-US" sz="2800" dirty="0">
                <a:latin typeface="Century Gothic"/>
              </a:rPr>
              <a:t>        </a:t>
            </a:r>
            <a:r>
              <a:rPr lang="en-US" sz="2800" b="1" dirty="0">
                <a:latin typeface="Century Gothic"/>
              </a:rPr>
              <a:t>interface</a:t>
            </a:r>
            <a:r>
              <a:rPr lang="en-US" sz="2800" dirty="0">
                <a:latin typeface="Century Gothic"/>
              </a:rPr>
              <a:t> </a:t>
            </a:r>
            <a:r>
              <a:rPr lang="en-US" sz="2800" dirty="0" err="1">
                <a:latin typeface="Century Gothic"/>
              </a:rPr>
              <a:t>HelloDemo</a:t>
            </a:r>
            <a:r>
              <a:rPr lang="en-US" sz="2800" dirty="0">
                <a:latin typeface="Century Gothic"/>
              </a:rPr>
              <a:t> : ACS::</a:t>
            </a:r>
            <a:r>
              <a:rPr lang="en-US" sz="2800" dirty="0" err="1">
                <a:latin typeface="Century Gothic"/>
              </a:rPr>
              <a:t>ACSComponent</a:t>
            </a:r>
            <a:r>
              <a:rPr lang="en-US" sz="2800" dirty="0">
                <a:latin typeface="Century Gothic"/>
              </a:rPr>
              <a:t> {</a:t>
            </a:r>
            <a:endParaRPr dirty="0"/>
          </a:p>
          <a:p>
            <a:r>
              <a:rPr lang="en-US" sz="2800" dirty="0">
                <a:latin typeface="Century Gothic"/>
              </a:rPr>
              <a:t>                string </a:t>
            </a:r>
            <a:r>
              <a:rPr lang="en-US" sz="2800" dirty="0" err="1">
                <a:latin typeface="Century Gothic"/>
              </a:rPr>
              <a:t>sayHello</a:t>
            </a:r>
            <a:r>
              <a:rPr lang="en-US" sz="2800" dirty="0">
                <a:latin typeface="Century Gothic"/>
              </a:rPr>
              <a:t>();</a:t>
            </a:r>
            <a:endParaRPr dirty="0"/>
          </a:p>
        </p:txBody>
      </p:sp>
      <p:sp>
        <p:nvSpPr>
          <p:cNvPr id="127" name="TextShape 3"/>
          <p:cNvSpPr txBox="1"/>
          <p:nvPr/>
        </p:nvSpPr>
        <p:spPr>
          <a:xfrm>
            <a:off x="2881239" y="6100390"/>
            <a:ext cx="8058600" cy="2657006"/>
          </a:xfrm>
          <a:prstGeom prst="rect">
            <a:avLst/>
          </a:prstGeom>
        </p:spPr>
        <p:txBody>
          <a:bodyPr lIns="108360" tIns="63360" rIns="108360" bIns="63360"/>
          <a:lstStyle/>
          <a:p>
            <a:r>
              <a:rPr lang="en-US" sz="2800" b="1" dirty="0" err="1" smtClean="0">
                <a:latin typeface="Century Gothic"/>
              </a:rPr>
              <a:t>HelloDemoS.h</a:t>
            </a:r>
            <a:r>
              <a:rPr lang="en-US" sz="2800" b="1" dirty="0" smtClean="0">
                <a:latin typeface="Century Gothic"/>
              </a:rPr>
              <a:t>:</a:t>
            </a:r>
          </a:p>
          <a:p>
            <a:r>
              <a:rPr lang="en-US" sz="2800" b="1" dirty="0" smtClean="0">
                <a:latin typeface="Courier New" pitchFamily="49" charset="0"/>
                <a:cs typeface="Courier New" pitchFamily="49" charset="0"/>
              </a:rPr>
              <a:t>namespace </a:t>
            </a:r>
            <a:r>
              <a:rPr lang="en-US" sz="2800" b="1" dirty="0" err="1" smtClean="0">
                <a:latin typeface="Courier New" pitchFamily="49" charset="0"/>
                <a:cs typeface="Courier New" pitchFamily="49" charset="0"/>
              </a:rPr>
              <a:t>POA_demo</a:t>
            </a:r>
            <a:r>
              <a:rPr lang="en-US" sz="2800" b="1" dirty="0" smtClean="0">
                <a:latin typeface="Courier New" pitchFamily="49" charset="0"/>
                <a:cs typeface="Courier New" pitchFamily="49" charset="0"/>
              </a:rPr>
              <a:t> { ..</a:t>
            </a: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class </a:t>
            </a:r>
            <a:r>
              <a:rPr lang="en-US" sz="2800" b="1" dirty="0" err="1" smtClean="0">
                <a:latin typeface="Courier New" pitchFamily="49" charset="0"/>
                <a:cs typeface="Courier New" pitchFamily="49" charset="0"/>
              </a:rPr>
              <a:t>HelloDemo</a:t>
            </a:r>
            <a:r>
              <a:rPr lang="en-US" sz="2800" b="1" dirty="0" smtClean="0">
                <a:latin typeface="Courier New" pitchFamily="49" charset="0"/>
                <a:cs typeface="Courier New" pitchFamily="49" charset="0"/>
              </a:rPr>
              <a:t> {</a:t>
            </a:r>
          </a:p>
          <a:p>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a:t>
            </a:r>
          </a:p>
          <a:p>
            <a:r>
              <a:rPr lang="en-US" sz="2800" b="1" dirty="0" smtClean="0">
                <a:latin typeface="Courier New" pitchFamily="49" charset="0"/>
                <a:cs typeface="Courier New" pitchFamily="49" charset="0"/>
              </a:rPr>
              <a:t>		char *</a:t>
            </a:r>
            <a:r>
              <a:rPr lang="en-US" sz="2800" b="1" dirty="0" err="1" smtClean="0">
                <a:latin typeface="Courier New" pitchFamily="49" charset="0"/>
                <a:cs typeface="Courier New" pitchFamily="49" charset="0"/>
              </a:rPr>
              <a:t>sayHello</a:t>
            </a:r>
            <a:r>
              <a:rPr lang="en-US" sz="2800" b="1" dirty="0" smtClean="0">
                <a:latin typeface="Courier New" pitchFamily="49" charset="0"/>
                <a:cs typeface="Courier New" pitchFamily="49" charset="0"/>
              </a:rPr>
              <a:t>();</a:t>
            </a:r>
          </a:p>
          <a:p>
            <a:r>
              <a:rPr lang="en-US" sz="2800" b="1" dirty="0" smtClean="0">
                <a:latin typeface="Courier New" pitchFamily="49" charset="0"/>
                <a:cs typeface="Courier New" pitchFamily="49" charset="0"/>
              </a:rPr>
              <a:t>		….</a:t>
            </a:r>
            <a:endParaRPr lang="en-US" sz="2800" b="1" dirty="0">
              <a:latin typeface="Courier New" pitchFamily="49" charset="0"/>
              <a:cs typeface="Courier New" pitchFamily="49" charset="0"/>
            </a:endParaRPr>
          </a:p>
          <a:p>
            <a:endParaRPr lang="en-US" sz="2800" b="1" dirty="0" smtClean="0">
              <a:latin typeface="Century Gothic"/>
            </a:endParaRPr>
          </a:p>
          <a:p>
            <a:endParaRPr lang="en-US" sz="2800" b="1" dirty="0" smtClean="0">
              <a:latin typeface="Century Gothic"/>
            </a:endParaRPr>
          </a:p>
        </p:txBody>
      </p:sp>
      <p:sp>
        <p:nvSpPr>
          <p:cNvPr id="128" name="TextShape 4"/>
          <p:cNvSpPr txBox="1"/>
          <p:nvPr/>
        </p:nvSpPr>
        <p:spPr>
          <a:xfrm>
            <a:off x="12476520" y="7933576"/>
            <a:ext cx="5041080" cy="1047134"/>
          </a:xfrm>
          <a:prstGeom prst="rect">
            <a:avLst/>
          </a:prstGeom>
        </p:spPr>
        <p:txBody>
          <a:bodyPr lIns="108360" tIns="63360" rIns="108360" bIns="63360"/>
          <a:lstStyle/>
          <a:p>
            <a:r>
              <a:rPr lang="en-US" sz="2800" dirty="0" smtClean="0">
                <a:latin typeface="Century Gothic"/>
              </a:rPr>
              <a:t>Base class for the implementation</a:t>
            </a:r>
            <a:endParaRPr dirty="0"/>
          </a:p>
        </p:txBody>
      </p:sp>
      <p:sp>
        <p:nvSpPr>
          <p:cNvPr id="129" name="Line 5"/>
          <p:cNvSpPr/>
          <p:nvPr/>
        </p:nvSpPr>
        <p:spPr>
          <a:xfrm>
            <a:off x="8209831" y="7324526"/>
            <a:ext cx="4173449" cy="883370"/>
          </a:xfrm>
          <a:prstGeom prst="line">
            <a:avLst/>
          </a:prstGeom>
          <a:ln>
            <a:solidFill>
              <a:srgbClr val="FFFFFF"/>
            </a:solidFill>
            <a:tailEnd type="triangle" w="med" len="med"/>
          </a:ln>
        </p:spPr>
      </p:sp>
      <p:sp>
        <p:nvSpPr>
          <p:cNvPr id="130" name="Line 6"/>
          <p:cNvSpPr/>
          <p:nvPr/>
        </p:nvSpPr>
        <p:spPr>
          <a:xfrm flipH="1">
            <a:off x="6913688" y="5181120"/>
            <a:ext cx="35752" cy="919270"/>
          </a:xfrm>
          <a:prstGeom prst="line">
            <a:avLst/>
          </a:prstGeom>
          <a:ln>
            <a:solidFill>
              <a:srgbClr val="FFFFFF"/>
            </a:solidFill>
            <a:tailEnd type="triangle" w="med" len="med"/>
          </a:ln>
        </p:spPr>
      </p:sp>
      <p:sp>
        <p:nvSpPr>
          <p:cNvPr id="131" name="TextShape 7"/>
          <p:cNvSpPr txBox="1"/>
          <p:nvPr/>
        </p:nvSpPr>
        <p:spPr>
          <a:xfrm>
            <a:off x="7184880" y="5665680"/>
            <a:ext cx="1720080" cy="540000"/>
          </a:xfrm>
          <a:prstGeom prst="rect">
            <a:avLst/>
          </a:prstGeom>
        </p:spPr>
        <p:txBody>
          <a:bodyPr lIns="108360" tIns="63360" rIns="108360" bIns="63360"/>
          <a:lstStyle/>
          <a:p>
            <a:r>
              <a:rPr lang="en-US" sz="2800">
                <a:latin typeface="Century Gothic"/>
              </a:rPr>
              <a:t>make all</a:t>
            </a:r>
            <a:endParaRPr/>
          </a:p>
        </p:txBody>
      </p:sp>
      <p:sp>
        <p:nvSpPr>
          <p:cNvPr id="132" name="TextShape 8"/>
          <p:cNvSpPr txBox="1"/>
          <p:nvPr/>
        </p:nvSpPr>
        <p:spPr>
          <a:xfrm>
            <a:off x="2737223" y="9772798"/>
            <a:ext cx="11521280" cy="2160240"/>
          </a:xfrm>
          <a:prstGeom prst="rect">
            <a:avLst/>
          </a:prstGeom>
        </p:spPr>
        <p:txBody>
          <a:bodyPr lIns="108360" tIns="63360" rIns="108360" bIns="63360"/>
          <a:lstStyle/>
          <a:p>
            <a:r>
              <a:rPr lang="en-US" sz="2800" b="1" dirty="0" err="1" smtClean="0">
                <a:latin typeface="Century Gothic"/>
              </a:rPr>
              <a:t>HelloDemo.h</a:t>
            </a:r>
            <a:endParaRPr lang="en-US" sz="2800" b="1" dirty="0" smtClean="0">
              <a:latin typeface="Century Gothic"/>
            </a:endParaRPr>
          </a:p>
          <a:p>
            <a:r>
              <a:rPr lang="en-US" sz="2800" b="1" dirty="0" smtClean="0">
                <a:latin typeface="Century Gothic" pitchFamily="34" charset="0"/>
                <a:cs typeface="Courier New" pitchFamily="49" charset="0"/>
              </a:rPr>
              <a:t>HelloDemoImpl.cpp</a:t>
            </a:r>
            <a:endParaRPr b="1" dirty="0">
              <a:latin typeface="Century Gothic" pitchFamily="34" charset="0"/>
              <a:cs typeface="Courier New" pitchFamily="49" charset="0"/>
            </a:endParaRPr>
          </a:p>
        </p:txBody>
      </p:sp>
      <p:sp>
        <p:nvSpPr>
          <p:cNvPr id="133" name="Line 9"/>
          <p:cNvSpPr/>
          <p:nvPr/>
        </p:nvSpPr>
        <p:spPr>
          <a:xfrm flipH="1">
            <a:off x="6913687" y="8692678"/>
            <a:ext cx="35753" cy="864096"/>
          </a:xfrm>
          <a:prstGeom prst="line">
            <a:avLst/>
          </a:prstGeom>
          <a:ln>
            <a:solidFill>
              <a:srgbClr val="FFFFFF"/>
            </a:solidFill>
            <a:tailEnd type="triangle" w="med" len="med"/>
          </a:ln>
        </p:spPr>
      </p:sp>
      <p:sp>
        <p:nvSpPr>
          <p:cNvPr id="134" name="Line 10"/>
          <p:cNvSpPr/>
          <p:nvPr/>
        </p:nvSpPr>
        <p:spPr>
          <a:xfrm flipH="1">
            <a:off x="10514086" y="8573656"/>
            <a:ext cx="1921753" cy="1343158"/>
          </a:xfrm>
          <a:prstGeom prst="line">
            <a:avLst/>
          </a:prstGeom>
          <a:ln>
            <a:solidFill>
              <a:srgbClr val="FFFFFF"/>
            </a:solidFill>
            <a:tailEnd type="triangle" w="med" len="med"/>
          </a:ln>
        </p:spPr>
        <p:txBody>
          <a:bodyPr lIns="90000" tIns="45000" rIns="90000" bIns="45000" anchor="ctr"/>
          <a:lstStyle/>
          <a:p>
            <a:pPr algn="ctr"/>
            <a:endParaRPr/>
          </a:p>
          <a:p>
            <a:pPr algn="ctr"/>
            <a:endParaRPr/>
          </a:p>
        </p:txBody>
      </p:sp>
      <p:cxnSp>
        <p:nvCxnSpPr>
          <p:cNvPr id="13" name="Straight Arrow Connector 12"/>
          <p:cNvCxnSpPr/>
          <p:nvPr/>
        </p:nvCxnSpPr>
        <p:spPr>
          <a:xfrm flipH="1">
            <a:off x="8641879" y="5740350"/>
            <a:ext cx="3744416"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Shape 4"/>
          <p:cNvSpPr txBox="1"/>
          <p:nvPr/>
        </p:nvSpPr>
        <p:spPr>
          <a:xfrm>
            <a:off x="12386295" y="5413296"/>
            <a:ext cx="5041080" cy="1047134"/>
          </a:xfrm>
          <a:prstGeom prst="rect">
            <a:avLst/>
          </a:prstGeom>
        </p:spPr>
        <p:txBody>
          <a:bodyPr lIns="108360" tIns="63360" rIns="108360" bIns="63360"/>
          <a:lstStyle/>
          <a:p>
            <a:r>
              <a:rPr lang="en-US" sz="2800" dirty="0" err="1" smtClean="0">
                <a:latin typeface="Century Gothic"/>
              </a:rPr>
              <a:t>Genereted</a:t>
            </a:r>
            <a:r>
              <a:rPr lang="en-US" sz="2800" dirty="0" smtClean="0">
                <a:latin typeface="Century Gothic"/>
              </a:rPr>
              <a:t> from IDL</a:t>
            </a:r>
            <a:endParaRPr dirty="0"/>
          </a:p>
        </p:txBody>
      </p:sp>
      <p:cxnSp>
        <p:nvCxnSpPr>
          <p:cNvPr id="17" name="Straight Arrow Connector 16"/>
          <p:cNvCxnSpPr/>
          <p:nvPr/>
        </p:nvCxnSpPr>
        <p:spPr>
          <a:xfrm flipH="1" flipV="1">
            <a:off x="6841679" y="10420870"/>
            <a:ext cx="504056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Shape 4"/>
          <p:cNvSpPr txBox="1"/>
          <p:nvPr/>
        </p:nvSpPr>
        <p:spPr>
          <a:xfrm>
            <a:off x="11954247" y="10741888"/>
            <a:ext cx="5041080" cy="1047134"/>
          </a:xfrm>
          <a:prstGeom prst="rect">
            <a:avLst/>
          </a:prstGeom>
        </p:spPr>
        <p:txBody>
          <a:bodyPr lIns="108360" tIns="63360" rIns="108360" bIns="63360"/>
          <a:lstStyle/>
          <a:p>
            <a:r>
              <a:rPr lang="en-US" sz="2800" dirty="0" smtClean="0">
                <a:latin typeface="Century Gothic"/>
              </a:rPr>
              <a:t>To be implemented by user</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a:solidFill>
                  <a:srgbClr val="C6D9F1"/>
                </a:solidFill>
                <a:latin typeface="Century Gothic"/>
              </a:rPr>
              <a:t>example</a:t>
            </a:r>
            <a:r>
              <a:rPr lang="es-CL" sz="3900" dirty="0">
                <a:solidFill>
                  <a:srgbClr val="C6D9F1"/>
                </a:solidFill>
                <a:latin typeface="Century Gothic"/>
              </a:rPr>
              <a:t>: </a:t>
            </a:r>
            <a:r>
              <a:rPr lang="es-CL" sz="3900" dirty="0" err="1">
                <a:solidFill>
                  <a:srgbClr val="C6D9F1"/>
                </a:solidFill>
                <a:latin typeface="Century Gothic"/>
              </a:rPr>
              <a:t>HelloDemoImpl</a:t>
            </a:r>
            <a:endParaRPr dirty="0"/>
          </a:p>
        </p:txBody>
      </p:sp>
      <p:sp>
        <p:nvSpPr>
          <p:cNvPr id="138" name="CustomShape 2"/>
          <p:cNvSpPr/>
          <p:nvPr/>
        </p:nvSpPr>
        <p:spPr>
          <a:xfrm>
            <a:off x="705600" y="1707902"/>
            <a:ext cx="16627680" cy="1058310"/>
          </a:xfrm>
          <a:prstGeom prst="rect">
            <a:avLst/>
          </a:prstGeom>
          <a:noFill/>
          <a:ln>
            <a:noFill/>
          </a:ln>
        </p:spPr>
        <p:txBody>
          <a:bodyPr/>
          <a:lstStyle/>
          <a:p>
            <a:pPr>
              <a:lnSpc>
                <a:spcPct val="100000"/>
              </a:lnSpc>
              <a:buFont typeface="Wingdings" charset="2"/>
              <a:buChar char=""/>
            </a:pPr>
            <a:r>
              <a:rPr lang="en-US" sz="3900" dirty="0">
                <a:solidFill>
                  <a:srgbClr val="FFFFFF"/>
                </a:solidFill>
                <a:latin typeface="Century Gothic"/>
              </a:rPr>
              <a:t>Implementation of the IDL </a:t>
            </a:r>
            <a:r>
              <a:rPr lang="en-US" sz="3900" dirty="0" smtClean="0">
                <a:solidFill>
                  <a:srgbClr val="FFFFFF"/>
                </a:solidFill>
                <a:latin typeface="Century Gothic"/>
              </a:rPr>
              <a:t>method:</a:t>
            </a:r>
            <a:endParaRPr dirty="0"/>
          </a:p>
        </p:txBody>
      </p:sp>
      <p:sp>
        <p:nvSpPr>
          <p:cNvPr id="139" name="CustomShape 3"/>
          <p:cNvSpPr/>
          <p:nvPr/>
        </p:nvSpPr>
        <p:spPr>
          <a:xfrm>
            <a:off x="1225055" y="2716014"/>
            <a:ext cx="14617624" cy="10009112"/>
          </a:xfrm>
          <a:prstGeom prst="rect">
            <a:avLst/>
          </a:prstGeom>
          <a:noFill/>
          <a:ln>
            <a:noFill/>
          </a:ln>
        </p:spPr>
        <p:txBody>
          <a:bodyPr/>
          <a:lstStyle/>
          <a:p>
            <a:pPr>
              <a:lnSpc>
                <a:spcPct val="100000"/>
              </a:lnSpc>
            </a:pPr>
            <a:r>
              <a:rPr lang="en-US" sz="2400" u="sng" dirty="0" err="1" smtClean="0">
                <a:solidFill>
                  <a:srgbClr val="FFFFFF"/>
                </a:solidFill>
                <a:latin typeface="Century Gothic"/>
              </a:rPr>
              <a:t>HelloDemoImpl.h</a:t>
            </a:r>
            <a:r>
              <a:rPr lang="en-US" sz="2400" u="sng" dirty="0" smtClean="0">
                <a:solidFill>
                  <a:srgbClr val="FFFFFF"/>
                </a:solidFill>
                <a:latin typeface="Century Gothic"/>
              </a:rPr>
              <a:t>:</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ifndef</a:t>
            </a:r>
            <a:r>
              <a:rPr lang="en-US" sz="2400" b="1" dirty="0" smtClean="0">
                <a:solidFill>
                  <a:srgbClr val="FFFFFF"/>
                </a:solidFill>
                <a:latin typeface="Courier New" pitchFamily="49" charset="0"/>
                <a:cs typeface="Courier New" pitchFamily="49" charset="0"/>
              </a:rPr>
              <a:t> _HELLO_DEMO_H_</a:t>
            </a:r>
          </a:p>
          <a:p>
            <a:r>
              <a:rPr lang="en-US" sz="2400" b="1" dirty="0" smtClean="0">
                <a:solidFill>
                  <a:srgbClr val="FFFFFF"/>
                </a:solidFill>
                <a:latin typeface="Courier New" pitchFamily="49" charset="0"/>
                <a:cs typeface="Courier New" pitchFamily="49" charset="0"/>
              </a:rPr>
              <a:t>#</a:t>
            </a:r>
            <a:r>
              <a:rPr lang="en-US" sz="2400" b="1" dirty="0" smtClean="0">
                <a:solidFill>
                  <a:srgbClr val="FFFFFF"/>
                </a:solidFill>
                <a:latin typeface="Courier New" pitchFamily="49" charset="0"/>
                <a:cs typeface="Courier New" pitchFamily="49" charset="0"/>
              </a:rPr>
              <a:t>define _HELLO_DEMO_H_</a:t>
            </a:r>
          </a:p>
          <a:p>
            <a:pPr>
              <a:lnSpc>
                <a:spcPct val="100000"/>
              </a:lnSpc>
            </a:pPr>
            <a:r>
              <a:rPr lang="en-US" sz="2400" b="1" dirty="0" smtClean="0">
                <a:solidFill>
                  <a:srgbClr val="FFFFFF"/>
                </a:solidFill>
                <a:latin typeface="Courier New" pitchFamily="49" charset="0"/>
                <a:cs typeface="Courier New" pitchFamily="49" charset="0"/>
              </a:rPr>
              <a:t>#</a:t>
            </a: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acscomponentImpl.h</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HelloDemoS.h</a:t>
            </a:r>
            <a:r>
              <a:rPr lang="en-US" sz="2400" b="1" dirty="0" smtClean="0">
                <a:solidFill>
                  <a:srgbClr val="FFFFFF"/>
                </a:solidFill>
                <a:latin typeface="Courier New" pitchFamily="49" charset="0"/>
                <a:cs typeface="Courier New" pitchFamily="49" charset="0"/>
              </a:rPr>
              <a:t>”</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class </a:t>
            </a:r>
            <a:r>
              <a:rPr lang="en-US" sz="2400" b="1" dirty="0" err="1">
                <a:solidFill>
                  <a:srgbClr val="FFFFFF"/>
                </a:solidFill>
                <a:latin typeface="Courier New" pitchFamily="49" charset="0"/>
                <a:cs typeface="Courier New" pitchFamily="49" charset="0"/>
              </a:rPr>
              <a:t>HelloDemoImpl</a:t>
            </a:r>
            <a:r>
              <a:rPr lang="en-US" sz="2400" b="1" dirty="0">
                <a:solidFill>
                  <a:srgbClr val="FFFFFF"/>
                </a:solidFill>
                <a:latin typeface="Courier New" pitchFamily="49" charset="0"/>
                <a:cs typeface="Courier New" pitchFamily="49" charset="0"/>
              </a:rPr>
              <a:t> </a:t>
            </a:r>
            <a:r>
              <a:rPr lang="en-US" sz="2400" b="1" dirty="0" smtClean="0">
                <a:solidFill>
                  <a:srgbClr val="FFFFFF"/>
                </a:solidFill>
                <a:latin typeface="Courier New" pitchFamily="49" charset="0"/>
                <a:cs typeface="Courier New" pitchFamily="49" charset="0"/>
              </a:rPr>
              <a:t>: </a:t>
            </a:r>
          </a:p>
          <a:p>
            <a:pPr>
              <a:lnSpc>
                <a:spcPct val="100000"/>
              </a:lnSpc>
            </a:pPr>
            <a:r>
              <a:rPr lang="en-US" sz="2400" b="1" dirty="0" smtClean="0">
                <a:solidFill>
                  <a:srgbClr val="FFFFFF"/>
                </a:solidFill>
                <a:latin typeface="Courier New" pitchFamily="49" charset="0"/>
                <a:cs typeface="Courier New" pitchFamily="49" charset="0"/>
              </a:rPr>
              <a:t>	public </a:t>
            </a:r>
            <a:r>
              <a:rPr lang="en-US" sz="2400" b="1" dirty="0" err="1" smtClean="0">
                <a:solidFill>
                  <a:srgbClr val="FFFFFF"/>
                </a:solidFill>
                <a:latin typeface="Courier New" pitchFamily="49" charset="0"/>
                <a:cs typeface="Courier New" pitchFamily="49" charset="0"/>
              </a:rPr>
              <a:t>acscomponent</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ACSComponentImpl</a:t>
            </a:r>
            <a:r>
              <a:rPr lang="en-US" sz="2400" b="1" dirty="0" smtClean="0">
                <a:solidFill>
                  <a:srgbClr val="FFFFFF"/>
                </a:solidFill>
                <a:latin typeface="Courier New" pitchFamily="49" charset="0"/>
                <a:cs typeface="Courier New" pitchFamily="49" charset="0"/>
              </a:rPr>
              <a:t>, public </a:t>
            </a:r>
            <a:r>
              <a:rPr lang="en-US" sz="2400" b="1" dirty="0" err="1" smtClean="0">
                <a:solidFill>
                  <a:srgbClr val="FFFFFF"/>
                </a:solidFill>
                <a:latin typeface="Courier New" pitchFamily="49" charset="0"/>
                <a:cs typeface="Courier New" pitchFamily="49" charset="0"/>
              </a:rPr>
              <a:t>POA_demo</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HelloDemo</a:t>
            </a:r>
            <a:r>
              <a:rPr lang="en-US" sz="2400" b="1" dirty="0" smtClean="0">
                <a:solidFill>
                  <a:srgbClr val="FFFFFF"/>
                </a:solidFill>
                <a:latin typeface="Courier New" pitchFamily="49" charset="0"/>
                <a:cs typeface="Courier New" pitchFamily="49" charset="0"/>
              </a:rPr>
              <a:t> {</a:t>
            </a:r>
            <a:endParaRPr lang="en-US" b="1" dirty="0">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public:       </a:t>
            </a:r>
          </a:p>
          <a:p>
            <a:pPr>
              <a:lnSpc>
                <a:spcPct val="100000"/>
              </a:lnSpc>
            </a:pP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(const </a:t>
            </a:r>
            <a:r>
              <a:rPr lang="en-US" sz="2400" b="1" dirty="0" err="1" smtClean="0">
                <a:solidFill>
                  <a:srgbClr val="FFFFFF"/>
                </a:solidFill>
                <a:latin typeface="Courier New" pitchFamily="49" charset="0"/>
                <a:cs typeface="Courier New" pitchFamily="49" charset="0"/>
              </a:rPr>
              <a:t>ACE_CString</a:t>
            </a:r>
            <a:r>
              <a:rPr lang="en-US" sz="2400" b="1" dirty="0" smtClean="0">
                <a:solidFill>
                  <a:srgbClr val="FFFFFF"/>
                </a:solidFill>
                <a:latin typeface="Courier New" pitchFamily="49" charset="0"/>
                <a:cs typeface="Courier New" pitchFamily="49" charset="0"/>
              </a:rPr>
              <a:t> </a:t>
            </a:r>
            <a:r>
              <a:rPr lang="en-US" sz="2400" b="1" dirty="0" smtClean="0">
                <a:solidFill>
                  <a:srgbClr val="FFFFFF"/>
                </a:solidFill>
                <a:latin typeface="Courier New" pitchFamily="49" charset="0"/>
                <a:cs typeface="Courier New" pitchFamily="49" charset="0"/>
              </a:rPr>
              <a:t>&amp;name, </a:t>
            </a:r>
            <a:r>
              <a:rPr lang="en-US" sz="2400" b="1" dirty="0" err="1" smtClean="0">
                <a:solidFill>
                  <a:srgbClr val="FFFFFF"/>
                </a:solidFill>
                <a:latin typeface="Courier New" pitchFamily="49" charset="0"/>
                <a:cs typeface="Courier New" pitchFamily="49" charset="0"/>
              </a:rPr>
              <a:t>maci</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ContainerSrvices</a:t>
            </a: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a:t>
            </a:r>
            <a:endParaRPr b="1" dirty="0">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 lifecycle methods</a:t>
            </a:r>
          </a:p>
          <a:p>
            <a:pPr>
              <a:lnSpc>
                <a:spcPct val="100000"/>
              </a:lnSpc>
            </a:pPr>
            <a:r>
              <a:rPr lang="en-US" sz="2400" b="1" dirty="0" smtClean="0">
                <a:solidFill>
                  <a:srgbClr val="FFFFFF"/>
                </a:solidFill>
                <a:latin typeface="Courier New" pitchFamily="49" charset="0"/>
                <a:cs typeface="Courier New" pitchFamily="49" charset="0"/>
              </a:rPr>
              <a:t>     </a:t>
            </a:r>
            <a:r>
              <a:rPr lang="en-US" sz="2400" b="1" dirty="0" smtClean="0">
                <a:solidFill>
                  <a:srgbClr val="FFFFFF"/>
                </a:solidFill>
                <a:latin typeface="Courier New" pitchFamily="49" charset="0"/>
                <a:cs typeface="Courier New" pitchFamily="49" charset="0"/>
              </a:rPr>
              <a:t>char</a:t>
            </a:r>
            <a:r>
              <a:rPr lang="en-US" sz="2400" b="1" dirty="0" smtClean="0">
                <a:solidFill>
                  <a:srgbClr val="FFFFFF"/>
                </a:solidFill>
                <a:latin typeface="Courier New" pitchFamily="49" charset="0"/>
                <a:cs typeface="Courier New" pitchFamily="49" charset="0"/>
              </a:rPr>
              <a:t>* </a:t>
            </a:r>
            <a:r>
              <a:rPr lang="en-US" sz="2400" b="1" dirty="0" err="1">
                <a:solidFill>
                  <a:srgbClr val="FFFFFF"/>
                </a:solidFill>
                <a:latin typeface="Courier New" pitchFamily="49" charset="0"/>
                <a:cs typeface="Courier New" pitchFamily="49" charset="0"/>
              </a:rPr>
              <a:t>sayHello</a:t>
            </a:r>
            <a:r>
              <a:rPr lang="en-US" sz="2400" b="1" dirty="0" smtClean="0">
                <a:solidFill>
                  <a:srgbClr val="FFFFFF"/>
                </a:solidFill>
                <a:latin typeface="Courier New" pitchFamily="49" charset="0"/>
                <a:cs typeface="Courier New" pitchFamily="49" charset="0"/>
              </a:rPr>
              <a:t>(); // implementation of IDL method</a:t>
            </a:r>
          </a:p>
          <a:p>
            <a:pPr>
              <a:lnSpc>
                <a:spcPct val="100000"/>
              </a:lnSpc>
            </a:pP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endif</a:t>
            </a:r>
            <a:endParaRPr lang="en-US" sz="2400" b="1" dirty="0" smtClean="0">
              <a:solidFill>
                <a:srgbClr val="FFFFFF"/>
              </a:solidFill>
              <a:latin typeface="Courier New" pitchFamily="49" charset="0"/>
              <a:cs typeface="Courier New" pitchFamily="49" charset="0"/>
            </a:endParaRPr>
          </a:p>
          <a:p>
            <a:pPr>
              <a:lnSpc>
                <a:spcPct val="100000"/>
              </a:lnSpc>
            </a:pPr>
            <a:r>
              <a:rPr lang="en-US" sz="2400" u="sng" dirty="0" smtClean="0">
                <a:solidFill>
                  <a:srgbClr val="FFFFFF"/>
                </a:solidFill>
                <a:latin typeface="Century Gothic" pitchFamily="34" charset="0"/>
                <a:cs typeface="Courier New" pitchFamily="49" charset="0"/>
              </a:rPr>
              <a:t>HelloDemoImpl.cpp:</a:t>
            </a:r>
          </a:p>
          <a:p>
            <a:pPr>
              <a:lnSpc>
                <a:spcPct val="100000"/>
              </a:lnSpc>
            </a:pPr>
            <a:endParaRPr lang="en-US" sz="2400" b="1" u="sng" dirty="0" smtClean="0">
              <a:solidFill>
                <a:srgbClr val="FFFFFF"/>
              </a:solidFill>
              <a:latin typeface="Century Gothic" pitchFamily="34"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HelloDemoImpl.h</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(const </a:t>
            </a:r>
            <a:r>
              <a:rPr lang="en-US" sz="2400" b="1" dirty="0" err="1" smtClean="0">
                <a:solidFill>
                  <a:srgbClr val="FFFFFF"/>
                </a:solidFill>
                <a:latin typeface="Courier New" pitchFamily="49" charset="0"/>
                <a:cs typeface="Courier New" pitchFamily="49" charset="0"/>
              </a:rPr>
              <a:t>ACE_CString</a:t>
            </a:r>
            <a:r>
              <a:rPr lang="en-US" sz="2400" b="1" dirty="0" smtClean="0">
                <a:solidFill>
                  <a:srgbClr val="FFFFFF"/>
                </a:solidFill>
                <a:latin typeface="Courier New" pitchFamily="49" charset="0"/>
                <a:cs typeface="Courier New" pitchFamily="49" charset="0"/>
              </a:rPr>
              <a:t> </a:t>
            </a:r>
            <a:r>
              <a:rPr lang="en-US" sz="2400" b="1" dirty="0" smtClean="0">
                <a:solidFill>
                  <a:srgbClr val="FFFFFF"/>
                </a:solidFill>
                <a:latin typeface="Courier New" pitchFamily="49" charset="0"/>
                <a:cs typeface="Courier New" pitchFamily="49" charset="0"/>
              </a:rPr>
              <a:t>&amp;name, </a:t>
            </a:r>
            <a:r>
              <a:rPr lang="en-US" sz="2400" b="1" dirty="0" err="1" smtClean="0">
                <a:solidFill>
                  <a:srgbClr val="FFFFFF"/>
                </a:solidFill>
                <a:latin typeface="Courier New" pitchFamily="49" charset="0"/>
                <a:cs typeface="Courier New" pitchFamily="49" charset="0"/>
              </a:rPr>
              <a:t>maci</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ContainerSrvices</a:t>
            </a: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 : </a:t>
            </a:r>
            <a:r>
              <a:rPr lang="en-US" sz="2400" b="1" dirty="0" err="1" smtClean="0">
                <a:solidFill>
                  <a:srgbClr val="FFFFFF"/>
                </a:solidFill>
                <a:latin typeface="Courier New" pitchFamily="49" charset="0"/>
                <a:cs typeface="Courier New" pitchFamily="49" charset="0"/>
              </a:rPr>
              <a:t>ACSComponentImpl</a:t>
            </a:r>
            <a:r>
              <a:rPr lang="en-US" sz="2400" b="1" dirty="0" smtClean="0">
                <a:solidFill>
                  <a:srgbClr val="FFFFFF"/>
                </a:solidFill>
                <a:latin typeface="Courier New" pitchFamily="49" charset="0"/>
                <a:cs typeface="Courier New" pitchFamily="49" charset="0"/>
              </a:rPr>
              <a:t>(name,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 {…}</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char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sayHello</a:t>
            </a:r>
            <a:r>
              <a:rPr lang="en-US" sz="2400" b="1" dirty="0" smtClean="0">
                <a:solidFill>
                  <a:srgbClr val="FFFFFF"/>
                </a:solidFill>
                <a:latin typeface="Courier New" pitchFamily="49" charset="0"/>
                <a:cs typeface="Courier New" pitchFamily="49" charset="0"/>
              </a:rPr>
              <a:t>(){ std::</a:t>
            </a:r>
            <a:r>
              <a:rPr lang="en-US" sz="2400" b="1" dirty="0" err="1" smtClean="0">
                <a:solidFill>
                  <a:srgbClr val="FFFFFF"/>
                </a:solidFill>
                <a:latin typeface="Courier New" pitchFamily="49" charset="0"/>
                <a:cs typeface="Courier New" pitchFamily="49" charset="0"/>
              </a:rPr>
              <a:t>cout</a:t>
            </a:r>
            <a:r>
              <a:rPr lang="en-US" sz="2400" b="1" dirty="0" smtClean="0">
                <a:solidFill>
                  <a:srgbClr val="FFFFFF"/>
                </a:solidFill>
                <a:latin typeface="Courier New" pitchFamily="49" charset="0"/>
                <a:cs typeface="Courier New" pitchFamily="49" charset="0"/>
              </a:rPr>
              <a:t> &lt;&lt; “Hello World” &lt;&lt; std::</a:t>
            </a:r>
            <a:r>
              <a:rPr lang="en-US" sz="2400" b="1" dirty="0" err="1" smtClean="0">
                <a:solidFill>
                  <a:srgbClr val="FFFFFF"/>
                </a:solidFill>
                <a:latin typeface="Courier New" pitchFamily="49" charset="0"/>
                <a:cs typeface="Courier New" pitchFamily="49" charset="0"/>
              </a:rPr>
              <a:t>endl</a:t>
            </a:r>
            <a:r>
              <a:rPr lang="en-US" sz="2400" b="1" dirty="0" smtClean="0">
                <a:solidFill>
                  <a:srgbClr val="FFFFFF"/>
                </a:solidFill>
                <a:latin typeface="Courier New" pitchFamily="49" charset="0"/>
                <a:cs typeface="Courier New" pitchFamily="49" charset="0"/>
              </a:rPr>
              <a:t>; </a:t>
            </a: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return “</a:t>
            </a:r>
            <a:r>
              <a:rPr lang="en-US" sz="2400" b="1" dirty="0" err="1" smtClean="0">
                <a:solidFill>
                  <a:srgbClr val="FFFFFF"/>
                </a:solidFill>
                <a:latin typeface="Courier New" pitchFamily="49" charset="0"/>
                <a:cs typeface="Courier New" pitchFamily="49" charset="0"/>
              </a:rPr>
              <a:t>HelloWorld</a:t>
            </a:r>
            <a:r>
              <a:rPr lang="en-US" sz="2400" b="1" dirty="0" smtClean="0">
                <a:solidFill>
                  <a:srgbClr val="FFFFFF"/>
                </a:solidFill>
                <a:latin typeface="Courier New" pitchFamily="49" charset="0"/>
                <a:cs typeface="Courier New" pitchFamily="49" charset="0"/>
              </a:rPr>
              <a:t>”; }</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chemeClr val="bg1"/>
                </a:solidFill>
                <a:latin typeface="Courier New" pitchFamily="49" charset="0"/>
                <a:cs typeface="Courier New" pitchFamily="49" charset="0"/>
              </a:rPr>
              <a:t>#include &lt;</a:t>
            </a:r>
            <a:r>
              <a:rPr lang="en-US" sz="2400" b="1" dirty="0" err="1" smtClean="0">
                <a:solidFill>
                  <a:schemeClr val="bg1"/>
                </a:solidFill>
                <a:latin typeface="Courier New" pitchFamily="49" charset="0"/>
                <a:cs typeface="Courier New" pitchFamily="49" charset="0"/>
              </a:rPr>
              <a:t>maciACSComponentDefines.h</a:t>
            </a:r>
            <a:r>
              <a:rPr lang="en-US" sz="2400" b="1" dirty="0" smtClean="0">
                <a:solidFill>
                  <a:schemeClr val="bg1"/>
                </a:solidFill>
                <a:latin typeface="Courier New" pitchFamily="49" charset="0"/>
                <a:cs typeface="Courier New" pitchFamily="49" charset="0"/>
              </a:rPr>
              <a:t>&gt;</a:t>
            </a:r>
          </a:p>
          <a:p>
            <a:pPr>
              <a:lnSpc>
                <a:spcPct val="100000"/>
              </a:lnSpc>
            </a:pPr>
            <a:r>
              <a:rPr lang="en-US" sz="2400" b="1" dirty="0" smtClean="0">
                <a:solidFill>
                  <a:schemeClr val="bg1"/>
                </a:solidFill>
                <a:latin typeface="Courier New" pitchFamily="49" charset="0"/>
                <a:cs typeface="Courier New" pitchFamily="49" charset="0"/>
              </a:rPr>
              <a:t>MACI_DLL_SUPPORT_FUNCTIONS(</a:t>
            </a:r>
            <a:r>
              <a:rPr lang="en-US" sz="2400" b="1" dirty="0" err="1" smtClean="0">
                <a:solidFill>
                  <a:srgbClr val="FFFFFF"/>
                </a:solidFill>
                <a:latin typeface="Courier New" pitchFamily="49" charset="0"/>
                <a:cs typeface="Courier New" pitchFamily="49" charset="0"/>
              </a:rPr>
              <a:t>HelloDemoImpl</a:t>
            </a:r>
            <a:r>
              <a:rPr lang="en-US" sz="2400" b="1" dirty="0" smtClean="0">
                <a:solidFill>
                  <a:schemeClr val="bg1"/>
                </a:solidFill>
                <a:latin typeface="Courier New" pitchFamily="49" charset="0"/>
                <a:cs typeface="Courier New" pitchFamily="49" charset="0"/>
              </a:rPr>
              <a:t>)</a:t>
            </a:r>
            <a:endParaRPr sz="2400" b="1" dirty="0">
              <a:solidFill>
                <a:schemeClr val="bg1"/>
              </a:solidFill>
              <a:latin typeface="Courier New" pitchFamily="49" charset="0"/>
              <a:cs typeface="Courier New" pitchFamily="49"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140" name="CustomShape 1"/>
          <p:cNvSpPr/>
          <p:nvPr/>
        </p:nvSpPr>
        <p:spPr>
          <a:xfrm>
            <a:off x="0" y="352800"/>
            <a:ext cx="18003600" cy="893520"/>
          </a:xfrm>
          <a:prstGeom prst="rect">
            <a:avLst/>
          </a:prstGeom>
          <a:noFill/>
          <a:ln>
            <a:noFill/>
          </a:ln>
        </p:spPr>
        <p:txBody>
          <a:bodyPr/>
          <a:lstStyle/>
          <a:p>
            <a:pPr algn="ctr">
              <a:lnSpc>
                <a:spcPct val="100000"/>
              </a:lnSpc>
            </a:pPr>
            <a:r>
              <a:rPr lang="en-US" sz="3900">
                <a:solidFill>
                  <a:srgbClr val="C6D9F1"/>
                </a:solidFill>
                <a:latin typeface="Century Gothic"/>
              </a:rPr>
              <a:t>Questions?</a:t>
            </a:r>
            <a:endParaRPr/>
          </a:p>
        </p:txBody>
      </p:sp>
      <p:sp>
        <p:nvSpPr>
          <p:cNvPr id="141" name="CustomShape 2"/>
          <p:cNvSpPr/>
          <p:nvPr/>
        </p:nvSpPr>
        <p:spPr>
          <a:xfrm>
            <a:off x="0" y="9070920"/>
            <a:ext cx="18003600" cy="4425480"/>
          </a:xfrm>
          <a:prstGeom prst="rect">
            <a:avLst/>
          </a:prstGeom>
          <a:solidFill>
            <a:srgbClr val="0D0D0D"/>
          </a:solidFill>
          <a:ln w="9360">
            <a:noFill/>
          </a:ln>
        </p:spPr>
        <p:txBody>
          <a:bodyPr anchor="b"/>
          <a:lstStyle/>
          <a:p>
            <a:pPr>
              <a:lnSpc>
                <a:spcPct val="100000"/>
              </a:lnSpc>
            </a:pPr>
            <a:r>
              <a:rPr lang="en-US" sz="2000" b="1">
                <a:solidFill>
                  <a:srgbClr val="FFFFFF"/>
                </a:solidFill>
                <a:latin typeface="Century Gothic"/>
              </a:rPr>
              <a:t>Acknowledgements</a:t>
            </a:r>
            <a:endParaRPr/>
          </a:p>
          <a:p>
            <a:pPr>
              <a:lnSpc>
                <a:spcPct val="100000"/>
              </a:lnSpc>
            </a:pPr>
            <a:r>
              <a:rPr lang="en-US" sz="2000">
                <a:solidFill>
                  <a:srgbClr val="FFFFFF"/>
                </a:solidFill>
                <a:latin typeface="Century Gothic"/>
              </a:rPr>
              <a:t>ACS presentations were originally developed by the ALMA Common Software development team and has been used in many instances of training courses since 2004. Main contributors are (listed in alphabetical order): Jorge Avarias, Alessandro Caproni, Gianluca Chiozzi, Jorge Ibsen, Thomas Jürgens, Matias Mora, Joseph Schwarz, Heiko Sommer.</a:t>
            </a:r>
            <a:endParaRPr/>
          </a:p>
          <a:p>
            <a:pPr>
              <a:lnSpc>
                <a:spcPct val="100000"/>
              </a:lnSpc>
            </a:pPr>
            <a:endParaRPr/>
          </a:p>
          <a:p>
            <a:pPr>
              <a:lnSpc>
                <a:spcPct val="100000"/>
              </a:lnSpc>
            </a:pPr>
            <a:r>
              <a:rPr lang="en-US" sz="2000">
                <a:solidFill>
                  <a:srgbClr val="FFFFFF"/>
                </a:solidFill>
                <a:latin typeface="Century Gothic"/>
              </a:rPr>
              <a:t>The Atacama Large Millimeter/submillimeter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Sinica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Purpose</a:t>
            </a:r>
            <a:endParaRPr/>
          </a:p>
        </p:txBody>
      </p:sp>
      <p:sp>
        <p:nvSpPr>
          <p:cNvPr id="118" name="CustomShape 2"/>
          <p:cNvSpPr/>
          <p:nvPr/>
        </p:nvSpPr>
        <p:spPr>
          <a:xfrm>
            <a:off x="705600" y="2845800"/>
            <a:ext cx="16627680" cy="127980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Explanation to quickly implement a component in java and C++</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IDL </a:t>
            </a:r>
            <a:r>
              <a:rPr lang="es-CL" sz="3900" dirty="0" err="1" smtClean="0">
                <a:solidFill>
                  <a:srgbClr val="C6D9F1"/>
                </a:solidFill>
                <a:latin typeface="Century Gothic"/>
              </a:rPr>
              <a:t>example</a:t>
            </a:r>
            <a:r>
              <a:rPr lang="es-CL" sz="3900" dirty="0">
                <a:solidFill>
                  <a:srgbClr val="C6D9F1"/>
                </a:solidFill>
                <a:latin typeface="Century Gothic"/>
              </a:rPr>
              <a:t>  </a:t>
            </a:r>
            <a:endParaRPr dirty="0"/>
          </a:p>
        </p:txBody>
      </p:sp>
      <p:sp>
        <p:nvSpPr>
          <p:cNvPr id="120" name="CustomShape 2"/>
          <p:cNvSpPr/>
          <p:nvPr/>
        </p:nvSpPr>
        <p:spPr>
          <a:xfrm>
            <a:off x="705600" y="2845800"/>
            <a:ext cx="16627680" cy="127980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HelloDemo stripped example from
ACS/LGPL/CommonSoftware/jcontexmpl</a:t>
            </a:r>
            <a:endParaRPr/>
          </a:p>
        </p:txBody>
      </p:sp>
      <p:sp>
        <p:nvSpPr>
          <p:cNvPr id="121" name="TextShape 3"/>
          <p:cNvSpPr txBox="1"/>
          <p:nvPr/>
        </p:nvSpPr>
        <p:spPr>
          <a:xfrm>
            <a:off x="4600800" y="5572080"/>
            <a:ext cx="9059400" cy="5495040"/>
          </a:xfrm>
          <a:prstGeom prst="rect">
            <a:avLst/>
          </a:prstGeom>
        </p:spPr>
        <p:txBody>
          <a:bodyPr lIns="108360" tIns="63360" rIns="108360" bIns="63360"/>
          <a:lstStyle/>
          <a:p>
            <a:r>
              <a:rPr lang="en-US" sz="2800" dirty="0">
                <a:latin typeface="Courier New" pitchFamily="49" charset="0"/>
                <a:cs typeface="Courier New" pitchFamily="49" charset="0"/>
              </a:rPr>
              <a:t>#</a:t>
            </a:r>
            <a:r>
              <a:rPr lang="en-US" sz="2800" b="1" dirty="0">
                <a:latin typeface="Courier New" pitchFamily="49" charset="0"/>
                <a:cs typeface="Courier New" pitchFamily="49" charset="0"/>
              </a:rPr>
              <a:t>include</a:t>
            </a:r>
            <a:r>
              <a:rPr lang="en-US" sz="2800" dirty="0">
                <a:latin typeface="Courier New" pitchFamily="49" charset="0"/>
                <a:cs typeface="Courier New" pitchFamily="49" charset="0"/>
              </a:rPr>
              <a:t> &lt;acscomponent.idl&gt;</a:t>
            </a:r>
            <a:endParaRPr dirty="0">
              <a:latin typeface="Courier New" pitchFamily="49" charset="0"/>
              <a:cs typeface="Courier New" pitchFamily="49" charset="0"/>
            </a:endParaRPr>
          </a:p>
          <a:p>
            <a:endParaRPr dirty="0">
              <a:latin typeface="Courier New" pitchFamily="49" charset="0"/>
              <a:cs typeface="Courier New" pitchFamily="49" charset="0"/>
            </a:endParaRPr>
          </a:p>
          <a:p>
            <a:r>
              <a:rPr lang="en-US" sz="2800" dirty="0">
                <a:latin typeface="Courier New" pitchFamily="49" charset="0"/>
                <a:cs typeface="Courier New" pitchFamily="49" charset="0"/>
              </a:rPr>
              <a:t>#</a:t>
            </a:r>
            <a:r>
              <a:rPr lang="en-US" sz="2800" b="1" dirty="0" err="1">
                <a:latin typeface="Courier New" pitchFamily="49" charset="0"/>
                <a:cs typeface="Courier New" pitchFamily="49" charset="0"/>
              </a:rPr>
              <a:t>pragma</a:t>
            </a:r>
            <a:r>
              <a:rPr lang="en-US" sz="2800" dirty="0">
                <a:latin typeface="Courier New" pitchFamily="49" charset="0"/>
                <a:cs typeface="Courier New" pitchFamily="49" charset="0"/>
              </a:rPr>
              <a:t> prefix "alma"</a:t>
            </a:r>
            <a:endParaRPr dirty="0">
              <a:latin typeface="Courier New" pitchFamily="49" charset="0"/>
              <a:cs typeface="Courier New" pitchFamily="49" charset="0"/>
            </a:endParaRPr>
          </a:p>
          <a:p>
            <a:endParaRPr dirty="0">
              <a:latin typeface="Courier New" pitchFamily="49" charset="0"/>
              <a:cs typeface="Courier New" pitchFamily="49" charset="0"/>
            </a:endParaRPr>
          </a:p>
          <a:p>
            <a:endParaRPr dirty="0">
              <a:latin typeface="Courier New" pitchFamily="49" charset="0"/>
              <a:cs typeface="Courier New" pitchFamily="49" charset="0"/>
            </a:endParaRPr>
          </a:p>
          <a:p>
            <a:r>
              <a:rPr lang="en-US" sz="2800" b="1" dirty="0">
                <a:latin typeface="Courier New" pitchFamily="49" charset="0"/>
                <a:cs typeface="Courier New" pitchFamily="49" charset="0"/>
              </a:rPr>
              <a:t>module</a:t>
            </a:r>
            <a:r>
              <a:rPr lang="en-US" sz="2800" dirty="0">
                <a:latin typeface="Courier New" pitchFamily="49" charset="0"/>
                <a:cs typeface="Courier New" pitchFamily="49" charset="0"/>
              </a:rPr>
              <a:t> demo</a:t>
            </a:r>
            <a:endParaRPr dirty="0">
              <a:latin typeface="Courier New" pitchFamily="49" charset="0"/>
              <a:cs typeface="Courier New" pitchFamily="49" charset="0"/>
            </a:endParaRPr>
          </a:p>
          <a:p>
            <a:r>
              <a:rPr lang="en-US" sz="2800" dirty="0">
                <a:latin typeface="Courier New" pitchFamily="49" charset="0"/>
                <a:cs typeface="Courier New" pitchFamily="49" charset="0"/>
              </a:rPr>
              <a:t>{</a:t>
            </a:r>
            <a:endParaRPr dirty="0">
              <a:latin typeface="Courier New" pitchFamily="49" charset="0"/>
              <a:cs typeface="Courier New" pitchFamily="49" charset="0"/>
            </a:endParaRPr>
          </a:p>
          <a:p>
            <a:r>
              <a:rPr lang="en-US" sz="2800" dirty="0">
                <a:latin typeface="Courier New" pitchFamily="49" charset="0"/>
                <a:cs typeface="Courier New" pitchFamily="49" charset="0"/>
              </a:rPr>
              <a:t>        </a:t>
            </a:r>
            <a:r>
              <a:rPr lang="en-US" sz="2800" b="1" dirty="0">
                <a:latin typeface="Courier New" pitchFamily="49" charset="0"/>
                <a:cs typeface="Courier New" pitchFamily="49" charset="0"/>
              </a:rPr>
              <a:t>interface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HelloDemo</a:t>
            </a:r>
            <a:r>
              <a:rPr lang="en-US" sz="2800" dirty="0">
                <a:latin typeface="Courier New" pitchFamily="49" charset="0"/>
                <a:cs typeface="Courier New" pitchFamily="49" charset="0"/>
              </a:rPr>
              <a:t> : </a:t>
            </a:r>
            <a:r>
              <a:rPr lang="en-US" sz="2800" dirty="0" smtClean="0">
                <a:latin typeface="Courier New" pitchFamily="49" charset="0"/>
                <a:cs typeface="Courier New" pitchFamily="49" charset="0"/>
              </a:rPr>
              <a:t>ACS</a:t>
            </a:r>
            <a:r>
              <a:rPr lang="en-US" sz="2800" dirty="0">
                <a:latin typeface="Courier New" pitchFamily="49" charset="0"/>
                <a:cs typeface="Courier New" pitchFamily="49" charset="0"/>
              </a:rPr>
              <a:t>::</a:t>
            </a:r>
            <a:r>
              <a:rPr lang="en-US" sz="2800" dirty="0" err="1">
                <a:latin typeface="Courier New" pitchFamily="49" charset="0"/>
                <a:cs typeface="Courier New" pitchFamily="49" charset="0"/>
              </a:rPr>
              <a:t>ACSComponent</a:t>
            </a:r>
            <a:endParaRPr dirty="0">
              <a:latin typeface="Courier New" pitchFamily="49" charset="0"/>
              <a:cs typeface="Courier New" pitchFamily="49" charset="0"/>
            </a:endParaRPr>
          </a:p>
          <a:p>
            <a:r>
              <a:rPr lang="en-US" sz="2800" dirty="0">
                <a:latin typeface="Courier New" pitchFamily="49" charset="0"/>
                <a:cs typeface="Courier New" pitchFamily="49" charset="0"/>
              </a:rPr>
              <a:t>        {</a:t>
            </a:r>
            <a:endParaRPr dirty="0">
              <a:latin typeface="Courier New" pitchFamily="49" charset="0"/>
              <a:cs typeface="Courier New" pitchFamily="49" charset="0"/>
            </a:endParaRPr>
          </a:p>
          <a:p>
            <a:r>
              <a:rPr lang="en-US" sz="2800" dirty="0">
                <a:latin typeface="Courier New" pitchFamily="49" charset="0"/>
                <a:cs typeface="Courier New" pitchFamily="49" charset="0"/>
              </a:rPr>
              <a:t>                string </a:t>
            </a:r>
            <a:r>
              <a:rPr lang="en-US" sz="2800" dirty="0" err="1">
                <a:latin typeface="Courier New" pitchFamily="49" charset="0"/>
                <a:cs typeface="Courier New" pitchFamily="49" charset="0"/>
              </a:rPr>
              <a:t>sayHello</a:t>
            </a:r>
            <a:r>
              <a:rPr lang="en-US" sz="2800" dirty="0">
                <a:latin typeface="Courier New" pitchFamily="49" charset="0"/>
                <a:cs typeface="Courier New" pitchFamily="49" charset="0"/>
              </a:rPr>
              <a:t>();</a:t>
            </a:r>
            <a:endParaRPr dirty="0">
              <a:latin typeface="Courier New" pitchFamily="49" charset="0"/>
              <a:cs typeface="Courier New" pitchFamily="49" charset="0"/>
            </a:endParaRPr>
          </a:p>
          <a:p>
            <a:endParaRPr dirty="0">
              <a:latin typeface="Courier New" pitchFamily="49" charset="0"/>
              <a:cs typeface="Courier New" pitchFamily="49" charset="0"/>
            </a:endParaRPr>
          </a:p>
          <a:p>
            <a:r>
              <a:rPr lang="en-US" sz="2800" dirty="0">
                <a:latin typeface="Courier New" pitchFamily="49" charset="0"/>
                <a:cs typeface="Courier New" pitchFamily="49" charset="0"/>
              </a:rPr>
              <a:t>        };</a:t>
            </a:r>
            <a:endParaRPr dirty="0">
              <a:latin typeface="Courier New" pitchFamily="49" charset="0"/>
              <a:cs typeface="Courier New" pitchFamily="49" charset="0"/>
            </a:endParaRPr>
          </a:p>
          <a:p>
            <a:r>
              <a:rPr lang="en-US" sz="2800" dirty="0">
                <a:latin typeface="Courier New" pitchFamily="49" charset="0"/>
                <a:cs typeface="Courier New" pitchFamily="49" charset="0"/>
              </a:rPr>
              <a:t>};</a:t>
            </a:r>
            <a:endParaRPr dirty="0">
              <a:latin typeface="Courier New" pitchFamily="49" charset="0"/>
              <a:cs typeface="Courier New" pitchFamily="49" charset="0"/>
            </a:endParaRPr>
          </a:p>
        </p:txBody>
      </p:sp>
      <p:sp>
        <p:nvSpPr>
          <p:cNvPr id="122" name="TextShape 4"/>
          <p:cNvSpPr txBox="1"/>
          <p:nvPr/>
        </p:nvSpPr>
        <p:spPr>
          <a:xfrm>
            <a:off x="4572000" y="4937760"/>
            <a:ext cx="3440520" cy="503280"/>
          </a:xfrm>
          <a:prstGeom prst="rect">
            <a:avLst/>
          </a:prstGeom>
        </p:spPr>
        <p:txBody>
          <a:bodyPr lIns="90000" tIns="45000" rIns="90000" bIns="45000"/>
          <a:lstStyle/>
          <a:p>
            <a:r>
              <a:rPr lang="en-US" sz="2800" b="1" dirty="0">
                <a:latin typeface="Century Gothic"/>
              </a:rPr>
              <a:t>IDL </a:t>
            </a:r>
            <a:r>
              <a:rPr lang="en-US" sz="2800" dirty="0">
                <a:latin typeface="Century Gothic"/>
              </a:rPr>
              <a:t>HelloDemo.idl</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err="1" smtClean="0">
                <a:solidFill>
                  <a:srgbClr val="C6D9F1"/>
                </a:solidFill>
                <a:latin typeface="Century Gothic"/>
              </a:rPr>
              <a:t>Makefile</a:t>
            </a:r>
            <a:r>
              <a:rPr lang="es-CL" sz="3900" dirty="0" smtClean="0">
                <a:solidFill>
                  <a:srgbClr val="C6D9F1"/>
                </a:solidFill>
                <a:latin typeface="Century Gothic"/>
              </a:rPr>
              <a:t> </a:t>
            </a:r>
            <a:r>
              <a:rPr lang="es-CL" sz="3900" dirty="0" err="1" smtClean="0">
                <a:solidFill>
                  <a:srgbClr val="C6D9F1"/>
                </a:solidFill>
                <a:latin typeface="Century Gothic"/>
              </a:rPr>
              <a:t>example</a:t>
            </a:r>
            <a:endParaRPr dirty="0"/>
          </a:p>
        </p:txBody>
      </p:sp>
      <p:sp>
        <p:nvSpPr>
          <p:cNvPr id="124" name="CustomShape 2"/>
          <p:cNvSpPr/>
          <p:nvPr/>
        </p:nvSpPr>
        <p:spPr>
          <a:xfrm>
            <a:off x="705600" y="2845800"/>
            <a:ext cx="16627680" cy="6644880"/>
          </a:xfrm>
          <a:prstGeom prst="rect">
            <a:avLst/>
          </a:prstGeom>
          <a:noFill/>
          <a:ln>
            <a:noFill/>
          </a:ln>
        </p:spPr>
        <p:txBody>
          <a:bodyPr/>
          <a:lstStyle/>
          <a:p>
            <a:pPr>
              <a:lnSpc>
                <a:spcPct val="100000"/>
              </a:lnSpc>
            </a:pPr>
            <a:r>
              <a:rPr lang="en-US" sz="3900" dirty="0" err="1">
                <a:solidFill>
                  <a:srgbClr val="FFFFFF"/>
                </a:solidFill>
                <a:latin typeface="Century Gothic"/>
              </a:rPr>
              <a:t>Makefile</a:t>
            </a:r>
            <a:r>
              <a:rPr lang="en-US" sz="3900" dirty="0">
                <a:solidFill>
                  <a:srgbClr val="FFFFFF"/>
                </a:solidFill>
                <a:latin typeface="Century Gothic"/>
              </a:rPr>
              <a:t> </a:t>
            </a:r>
            <a:r>
              <a:rPr lang="en-US" sz="3900" dirty="0" smtClean="0">
                <a:solidFill>
                  <a:srgbClr val="FFFFFF"/>
                </a:solidFill>
                <a:latin typeface="Century Gothic"/>
              </a:rPr>
              <a:t>tags:</a:t>
            </a:r>
            <a:r>
              <a:rPr lang="en-US" sz="3900" dirty="0">
                <a:solidFill>
                  <a:srgbClr val="FFFFFF"/>
                </a:solidFill>
                <a:latin typeface="Century Gothic"/>
              </a:rPr>
              <a:t>
</a:t>
            </a: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#common tag for all three programming languages:</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IDL_FILES </a:t>
            </a:r>
            <a:r>
              <a:rPr lang="en-US" sz="3900" b="1" dirty="0">
                <a:solidFill>
                  <a:srgbClr val="FFFFFF"/>
                </a:solidFill>
                <a:latin typeface="Courier New" pitchFamily="49" charset="0"/>
                <a:cs typeface="Courier New" pitchFamily="49" charset="0"/>
              </a:rPr>
              <a:t>= </a:t>
            </a:r>
            <a:r>
              <a:rPr lang="en-US" sz="3900" b="1" dirty="0" err="1" smtClean="0">
                <a:solidFill>
                  <a:srgbClr val="FFFFFF"/>
                </a:solidFill>
                <a:latin typeface="Courier New" pitchFamily="49" charset="0"/>
                <a:cs typeface="Courier New" pitchFamily="49" charset="0"/>
              </a:rPr>
              <a:t>HelloDemo</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 + programming languages specific tags</a:t>
            </a:r>
          </a:p>
          <a:p>
            <a:pPr>
              <a:lnSpc>
                <a:spcPct val="100000"/>
              </a:lnSpc>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make all</a:t>
            </a:r>
            <a:r>
              <a:rPr lang="en-US" sz="3900" dirty="0" smtClean="0">
                <a:solidFill>
                  <a:srgbClr val="FFFFFF"/>
                </a:solidFill>
                <a:latin typeface="Century Gothic"/>
              </a:rPr>
              <a:t> generates stubs and skeletons from </a:t>
            </a:r>
            <a:r>
              <a:rPr lang="en-US" sz="3900" b="1" dirty="0" smtClean="0">
                <a:solidFill>
                  <a:srgbClr val="FFFFFF"/>
                </a:solidFill>
                <a:latin typeface="Courier New" pitchFamily="49" charset="0"/>
                <a:cs typeface="Courier New" pitchFamily="49" charset="0"/>
              </a:rPr>
              <a:t>HelloDemo.idl</a:t>
            </a:r>
            <a:r>
              <a:rPr lang="en-US" sz="3900" dirty="0" smtClean="0">
                <a:solidFill>
                  <a:srgbClr val="FFFFFF"/>
                </a:solidFill>
                <a:latin typeface="Century Gothic"/>
              </a:rPr>
              <a:t>:</a:t>
            </a:r>
          </a:p>
          <a:p>
            <a:pPr lvl="1">
              <a:buFont typeface="Wingdings" charset="2"/>
              <a:buChar char=""/>
            </a:pPr>
            <a:r>
              <a:rPr lang="en-US" sz="3900" dirty="0" smtClean="0">
                <a:solidFill>
                  <a:srgbClr val="FFFFFF"/>
                </a:solidFill>
                <a:latin typeface="Century Gothic"/>
              </a:rPr>
              <a:t> java: </a:t>
            </a:r>
            <a:r>
              <a:rPr lang="en-US" sz="3900" b="1" dirty="0" smtClean="0">
                <a:solidFill>
                  <a:srgbClr val="FFFFFF"/>
                </a:solidFill>
                <a:latin typeface="Courier New" pitchFamily="49" charset="0"/>
                <a:cs typeface="Courier New" pitchFamily="49" charset="0"/>
              </a:rPr>
              <a:t>HelloDemo.jar</a:t>
            </a:r>
          </a:p>
          <a:p>
            <a:pPr lvl="1">
              <a:buFont typeface="Wingdings" charset="2"/>
              <a:buChar char=""/>
            </a:pPr>
            <a:r>
              <a:rPr lang="en-US" sz="3900" dirty="0" smtClean="0">
                <a:solidFill>
                  <a:srgbClr val="FFFFFF"/>
                </a:solidFill>
                <a:latin typeface="Century Gothic"/>
              </a:rPr>
              <a:t>C++: </a:t>
            </a:r>
            <a:r>
              <a:rPr lang="en-US" sz="3900" b="1" dirty="0" err="1" smtClean="0">
                <a:solidFill>
                  <a:srgbClr val="FFFFFF"/>
                </a:solidFill>
                <a:latin typeface="Courier New" pitchFamily="49" charset="0"/>
                <a:cs typeface="Courier New" pitchFamily="49" charset="0"/>
              </a:rPr>
              <a:t>libHelloDemoStubs.so</a:t>
            </a:r>
            <a:r>
              <a:rPr lang="en-US" sz="3900" b="1" dirty="0" smtClean="0">
                <a:solidFill>
                  <a:srgbClr val="FFFFFF"/>
                </a:solidFill>
                <a:latin typeface="Courier New" pitchFamily="49" charset="0"/>
                <a:cs typeface="Courier New" pitchFamily="49" charset="0"/>
              </a:rPr>
              <a:t>/a </a:t>
            </a:r>
            <a:r>
              <a:rPr lang="en-US" sz="3900" dirty="0" smtClean="0">
                <a:solidFill>
                  <a:srgbClr val="FFFFFF"/>
                </a:solidFill>
                <a:latin typeface="Century Gothic" pitchFamily="34" charset="0"/>
                <a:cs typeface="Courier New" pitchFamily="49" charset="0"/>
              </a:rPr>
              <a:t>and</a:t>
            </a:r>
            <a:r>
              <a:rPr lang="en-US" sz="3900" b="1" dirty="0" smtClean="0">
                <a:solidFill>
                  <a:srgbClr val="FFFFFF"/>
                </a:solidFill>
                <a:latin typeface="Courier New" pitchFamily="49" charset="0"/>
                <a:cs typeface="Courier New" pitchFamily="49" charset="0"/>
              </a:rPr>
              <a:t> </a:t>
            </a:r>
            <a:r>
              <a:rPr lang="en-US" sz="3900" b="1" dirty="0" err="1" smtClean="0">
                <a:solidFill>
                  <a:srgbClr val="FFFFFF"/>
                </a:solidFill>
                <a:latin typeface="Courier New" pitchFamily="49" charset="0"/>
                <a:cs typeface="Courier New" pitchFamily="49" charset="0"/>
              </a:rPr>
              <a:t>HelloDemoC</a:t>
            </a:r>
            <a:r>
              <a:rPr lang="en-US" sz="3900" b="1" dirty="0" smtClean="0">
                <a:solidFill>
                  <a:srgbClr val="FFFFFF"/>
                </a:solidFill>
                <a:latin typeface="Courier New" pitchFamily="49" charset="0"/>
                <a:cs typeface="Courier New" pitchFamily="49" charset="0"/>
              </a:rPr>
              <a:t>/</a:t>
            </a:r>
            <a:r>
              <a:rPr lang="en-US" sz="3900" b="1" dirty="0" err="1" smtClean="0">
                <a:solidFill>
                  <a:srgbClr val="FFFFFF"/>
                </a:solidFill>
                <a:latin typeface="Courier New" pitchFamily="49" charset="0"/>
                <a:cs typeface="Courier New" pitchFamily="49" charset="0"/>
              </a:rPr>
              <a:t>S.h</a:t>
            </a:r>
            <a:r>
              <a:rPr lang="en-US" sz="3900" b="1" dirty="0" smtClean="0">
                <a:solidFill>
                  <a:srgbClr val="FFFFFF"/>
                </a:solidFill>
                <a:latin typeface="Courier New" pitchFamily="49" charset="0"/>
                <a:cs typeface="Courier New" pitchFamily="49" charset="0"/>
              </a:rPr>
              <a:t>/</a:t>
            </a:r>
            <a:r>
              <a:rPr lang="en-US" sz="3900" b="1" dirty="0" err="1" smtClean="0">
                <a:solidFill>
                  <a:srgbClr val="FFFFFF"/>
                </a:solidFill>
                <a:latin typeface="Courier New" pitchFamily="49" charset="0"/>
                <a:cs typeface="Courier New" pitchFamily="49" charset="0"/>
              </a:rPr>
              <a:t>inl</a:t>
            </a:r>
            <a:endParaRPr lang="en-US" sz="3900" b="1" dirty="0" smtClean="0">
              <a:solidFill>
                <a:srgbClr val="FFFFFF"/>
              </a:solidFill>
              <a:latin typeface="Courier New" pitchFamily="49" charset="0"/>
              <a:cs typeface="Courier New" pitchFamily="49" charset="0"/>
            </a:endParaRPr>
          </a:p>
          <a:p>
            <a:pPr lvl="1">
              <a:buFont typeface="Wingdings" charset="2"/>
              <a:buChar char=""/>
            </a:pPr>
            <a:r>
              <a:rPr lang="en-US" sz="3900" dirty="0" smtClean="0">
                <a:solidFill>
                  <a:srgbClr val="FFFFFF"/>
                </a:solidFill>
                <a:latin typeface="Century Gothic"/>
              </a:rPr>
              <a:t>Python: </a:t>
            </a:r>
            <a:r>
              <a:rPr lang="en-US" sz="3900" b="1" dirty="0" smtClean="0">
                <a:solidFill>
                  <a:srgbClr val="FFFFFF"/>
                </a:solidFill>
                <a:latin typeface="Courier New" pitchFamily="49" charset="0"/>
                <a:cs typeface="Courier New" pitchFamily="49" charset="0"/>
              </a:rPr>
              <a:t>HelloDemo_idl.py</a:t>
            </a:r>
          </a:p>
          <a:p>
            <a:pPr>
              <a:lnSpc>
                <a:spcPct val="100000"/>
              </a:lnSpc>
              <a:buFont typeface="Wingdings" charset="2"/>
              <a:buChar char=""/>
            </a:pPr>
            <a:endParaRPr lang="en-US" sz="3900" dirty="0" smtClean="0">
              <a:solidFill>
                <a:srgbClr val="FFFFFF"/>
              </a:solidFill>
              <a:latin typeface="Century Gothic"/>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Java </a:t>
            </a:r>
            <a:r>
              <a:rPr lang="es-CL" sz="3900" dirty="0" err="1" smtClean="0">
                <a:solidFill>
                  <a:srgbClr val="C6D9F1"/>
                </a:solidFill>
                <a:latin typeface="Century Gothic"/>
              </a:rPr>
              <a:t>example</a:t>
            </a:r>
            <a:r>
              <a:rPr lang="es-CL" sz="3900" dirty="0" smtClean="0">
                <a:solidFill>
                  <a:srgbClr val="C6D9F1"/>
                </a:solidFill>
                <a:latin typeface="Century Gothic"/>
              </a:rPr>
              <a:t> </a:t>
            </a:r>
            <a:r>
              <a:rPr lang="es-CL" sz="3900" dirty="0" err="1" smtClean="0">
                <a:solidFill>
                  <a:srgbClr val="C6D9F1"/>
                </a:solidFill>
                <a:latin typeface="Century Gothic"/>
              </a:rPr>
              <a:t>Makefile</a:t>
            </a:r>
            <a:r>
              <a:rPr lang="es-CL" sz="3900" dirty="0" smtClean="0">
                <a:solidFill>
                  <a:srgbClr val="C6D9F1"/>
                </a:solidFill>
                <a:latin typeface="Century Gothic"/>
              </a:rPr>
              <a:t> </a:t>
            </a:r>
            <a:endParaRPr dirty="0"/>
          </a:p>
        </p:txBody>
      </p:sp>
      <p:sp>
        <p:nvSpPr>
          <p:cNvPr id="124" name="CustomShape 2"/>
          <p:cNvSpPr/>
          <p:nvPr/>
        </p:nvSpPr>
        <p:spPr>
          <a:xfrm>
            <a:off x="705600" y="2845800"/>
            <a:ext cx="16627680" cy="6644880"/>
          </a:xfrm>
          <a:prstGeom prst="rect">
            <a:avLst/>
          </a:prstGeom>
          <a:noFill/>
          <a:ln>
            <a:noFill/>
          </a:ln>
        </p:spPr>
        <p:txBody>
          <a:bodyPr/>
          <a:lstStyle/>
          <a:p>
            <a:pPr>
              <a:lnSpc>
                <a:spcPct val="100000"/>
              </a:lnSpc>
            </a:pPr>
            <a:r>
              <a:rPr lang="en-US" sz="3900" dirty="0" smtClean="0">
                <a:solidFill>
                  <a:srgbClr val="FFFFFF"/>
                </a:solidFill>
                <a:latin typeface="Century Gothic"/>
              </a:rPr>
              <a:t>Java specific </a:t>
            </a:r>
            <a:r>
              <a:rPr lang="en-US" sz="3900" dirty="0" err="1" smtClean="0">
                <a:solidFill>
                  <a:srgbClr val="FFFFFF"/>
                </a:solidFill>
                <a:latin typeface="Century Gothic"/>
              </a:rPr>
              <a:t>makefile</a:t>
            </a:r>
            <a:r>
              <a:rPr lang="en-US" sz="3900" dirty="0" smtClean="0">
                <a:solidFill>
                  <a:srgbClr val="FFFFFF"/>
                </a:solidFill>
                <a:latin typeface="Century Gothic"/>
              </a:rPr>
              <a:t> tags:</a:t>
            </a:r>
            <a:r>
              <a:rPr lang="en-US" sz="3900" dirty="0">
                <a:solidFill>
                  <a:srgbClr val="FFFFFF"/>
                </a:solidFill>
                <a:latin typeface="Century Gothic"/>
              </a:rPr>
              <a:t>
</a:t>
            </a: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#Java specific </a:t>
            </a:r>
            <a:r>
              <a:rPr lang="en-US" sz="3900" b="1" dirty="0" err="1" smtClean="0">
                <a:solidFill>
                  <a:srgbClr val="FFFFFF"/>
                </a:solidFill>
                <a:latin typeface="Courier New" pitchFamily="49" charset="0"/>
                <a:cs typeface="Courier New" pitchFamily="49" charset="0"/>
              </a:rPr>
              <a:t>makefile</a:t>
            </a:r>
            <a:r>
              <a:rPr lang="en-US" sz="3900" b="1" dirty="0" smtClean="0">
                <a:solidFill>
                  <a:srgbClr val="FFFFFF"/>
                </a:solidFill>
                <a:latin typeface="Courier New" pitchFamily="49" charset="0"/>
                <a:cs typeface="Courier New" pitchFamily="49" charset="0"/>
              </a:rPr>
              <a:t> tags:</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DEBUG </a:t>
            </a:r>
            <a:r>
              <a:rPr lang="en-US" sz="3900" b="1" dirty="0">
                <a:solidFill>
                  <a:srgbClr val="FFFFFF"/>
                </a:solidFill>
                <a:latin typeface="Courier New" pitchFamily="49" charset="0"/>
                <a:cs typeface="Courier New" pitchFamily="49" charset="0"/>
              </a:rPr>
              <a:t>= on</a:t>
            </a:r>
            <a:endParaRPr b="1" dirty="0">
              <a:latin typeface="Courier New" pitchFamily="49" charset="0"/>
              <a:cs typeface="Courier New" pitchFamily="49" charset="0"/>
            </a:endParaRPr>
          </a:p>
          <a:p>
            <a:pPr>
              <a:lnSpc>
                <a:spcPct val="100000"/>
              </a:lnSpc>
              <a:buFont typeface="Wingdings" charset="2"/>
              <a:buChar char=""/>
            </a:pPr>
            <a:r>
              <a:rPr lang="en-US" sz="3900" b="1" dirty="0">
                <a:solidFill>
                  <a:srgbClr val="FFFFFF"/>
                </a:solidFill>
                <a:latin typeface="Courier New" pitchFamily="49" charset="0"/>
                <a:cs typeface="Courier New" pitchFamily="49" charset="0"/>
              </a:rPr>
              <a:t>COMPONENT_HELPER = On</a:t>
            </a:r>
            <a:endParaRPr b="1" dirty="0">
              <a:latin typeface="Courier New" pitchFamily="49" charset="0"/>
              <a:cs typeface="Courier New" pitchFamily="49" charset="0"/>
            </a:endParaRPr>
          </a:p>
          <a:p>
            <a:pPr>
              <a:lnSpc>
                <a:spcPct val="100000"/>
              </a:lnSpc>
              <a:buFont typeface="Wingdings" charset="2"/>
              <a:buChar char=""/>
            </a:pPr>
            <a:r>
              <a:rPr lang="en-US" sz="3900" b="1" dirty="0">
                <a:solidFill>
                  <a:srgbClr val="FFFFFF"/>
                </a:solidFill>
                <a:latin typeface="Courier New" pitchFamily="49" charset="0"/>
                <a:cs typeface="Courier New" pitchFamily="49" charset="0"/>
              </a:rPr>
              <a:t>COMPONENTS_JARFILES = </a:t>
            </a:r>
            <a:r>
              <a:rPr lang="en-US" sz="3900" b="1" dirty="0" err="1">
                <a:solidFill>
                  <a:srgbClr val="FFFFFF"/>
                </a:solidFill>
                <a:latin typeface="Courier New" pitchFamily="49" charset="0"/>
                <a:cs typeface="Courier New" pitchFamily="49" charset="0"/>
              </a:rPr>
              <a:t>jcontexmplComp</a:t>
            </a:r>
            <a:endParaRPr b="1" dirty="0">
              <a:latin typeface="Courier New" pitchFamily="49" charset="0"/>
              <a:cs typeface="Courier New" pitchFamily="49" charset="0"/>
            </a:endParaRPr>
          </a:p>
          <a:p>
            <a:pPr>
              <a:lnSpc>
                <a:spcPct val="100000"/>
              </a:lnSpc>
              <a:buFont typeface="Wingdings" charset="2"/>
              <a:buChar char=""/>
            </a:pPr>
            <a:r>
              <a:rPr lang="en-US" sz="3900" b="1" dirty="0" err="1">
                <a:solidFill>
                  <a:srgbClr val="FFFFFF"/>
                </a:solidFill>
                <a:latin typeface="Courier New" pitchFamily="49" charset="0"/>
                <a:cs typeface="Courier New" pitchFamily="49" charset="0"/>
              </a:rPr>
              <a:t>jcontexmplComp_DIRS</a:t>
            </a:r>
            <a:r>
              <a:rPr lang="en-US" sz="3900" b="1" dirty="0">
                <a:solidFill>
                  <a:srgbClr val="FFFFFF"/>
                </a:solidFill>
                <a:latin typeface="Courier New" pitchFamily="49" charset="0"/>
                <a:cs typeface="Courier New" pitchFamily="49" charset="0"/>
              </a:rPr>
              <a:t> = alma/demo/</a:t>
            </a:r>
            <a:r>
              <a:rPr lang="en-US" sz="3900" b="1" dirty="0" err="1">
                <a:solidFill>
                  <a:srgbClr val="FFFFFF"/>
                </a:solidFill>
                <a:latin typeface="Courier New" pitchFamily="49" charset="0"/>
                <a:cs typeface="Courier New" pitchFamily="49" charset="0"/>
              </a:rPr>
              <a:t>HelloDemoImpl</a:t>
            </a:r>
            <a:endParaRPr b="1" dirty="0">
              <a:latin typeface="Courier New" pitchFamily="49" charset="0"/>
              <a:cs typeface="Courier New" pitchFamily="49" charset="0"/>
            </a:endParaRPr>
          </a:p>
          <a:p>
            <a:pPr>
              <a:lnSpc>
                <a:spcPct val="100000"/>
              </a:lnSpc>
              <a:buFont typeface="Wingdings" charset="2"/>
              <a:buChar char=""/>
            </a:pPr>
            <a:endParaRPr lang="en-US" dirty="0" smtClean="0"/>
          </a:p>
          <a:p>
            <a:pPr>
              <a:lnSpc>
                <a:spcPct val="100000"/>
              </a:lnSpc>
              <a:buFont typeface="Wingdings" charset="2"/>
              <a:buChar char=""/>
            </a:pPr>
            <a:endParaRPr lang="en-US" dirty="0"/>
          </a:p>
          <a:p>
            <a:pPr>
              <a:lnSpc>
                <a:spcPct val="100000"/>
              </a:lnSpc>
              <a:buFont typeface="Wingdings" charset="2"/>
              <a:buChar char=""/>
            </a:pPr>
            <a:endParaRPr dirty="0"/>
          </a:p>
          <a:p>
            <a:pPr>
              <a:lnSpc>
                <a:spcPct val="100000"/>
              </a:lnSpc>
              <a:buFont typeface="Wingdings" charset="2"/>
              <a:buChar char=""/>
            </a:pPr>
            <a:r>
              <a:rPr lang="en-US" sz="3900" dirty="0" smtClean="0">
                <a:solidFill>
                  <a:srgbClr val="FFFFFF"/>
                </a:solidFill>
                <a:latin typeface="Century Gothic"/>
              </a:rPr>
              <a:t>User defined implementation in </a:t>
            </a:r>
            <a:r>
              <a:rPr lang="en-US" sz="3900" b="1" dirty="0" smtClean="0">
                <a:solidFill>
                  <a:srgbClr val="FFFFFF"/>
                </a:solidFill>
                <a:latin typeface="Courier New" pitchFamily="49" charset="0"/>
                <a:cs typeface="Courier New" pitchFamily="49" charset="0"/>
              </a:rPr>
              <a:t>jcontexmplComp.jar</a:t>
            </a:r>
            <a:endParaRPr b="1" dirty="0">
              <a:latin typeface="Courier New" pitchFamily="49" charset="0"/>
              <a:cs typeface="Courier New" pitchFamily="49"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from IDL to implementation</a:t>
            </a:r>
            <a:endParaRPr/>
          </a:p>
        </p:txBody>
      </p:sp>
      <p:sp>
        <p:nvSpPr>
          <p:cNvPr id="126" name="TextShape 2"/>
          <p:cNvSpPr txBox="1"/>
          <p:nvPr/>
        </p:nvSpPr>
        <p:spPr>
          <a:xfrm>
            <a:off x="2996280" y="2504520"/>
            <a:ext cx="9397800" cy="2604600"/>
          </a:xfrm>
          <a:prstGeom prst="rect">
            <a:avLst/>
          </a:prstGeom>
        </p:spPr>
        <p:txBody>
          <a:bodyPr lIns="108360" tIns="63360" rIns="108360" bIns="63360"/>
          <a:lstStyle/>
          <a:p>
            <a:r>
              <a:rPr lang="en-US" sz="2800">
                <a:latin typeface="Century Gothic"/>
              </a:rPr>
              <a:t>#</a:t>
            </a:r>
            <a:r>
              <a:rPr lang="en-US" sz="2800" b="1">
                <a:latin typeface="Century Gothic"/>
              </a:rPr>
              <a:t>pragma</a:t>
            </a:r>
            <a:r>
              <a:rPr lang="en-US" sz="2800">
                <a:latin typeface="Century Gothic"/>
              </a:rPr>
              <a:t> prefix "alma"</a:t>
            </a:r>
            <a:endParaRPr/>
          </a:p>
          <a:p>
            <a:r>
              <a:rPr lang="en-US" sz="2800" b="1">
                <a:latin typeface="Century Gothic"/>
              </a:rPr>
              <a:t>module</a:t>
            </a:r>
            <a:r>
              <a:rPr lang="en-US" sz="2800">
                <a:latin typeface="Century Gothic"/>
              </a:rPr>
              <a:t> demo</a:t>
            </a:r>
            <a:endParaRPr/>
          </a:p>
          <a:p>
            <a:r>
              <a:rPr lang="en-US" sz="2800">
                <a:latin typeface="Century Gothic"/>
              </a:rPr>
              <a:t>{</a:t>
            </a:r>
            <a:endParaRPr/>
          </a:p>
          <a:p>
            <a:r>
              <a:rPr lang="en-US" sz="2800">
                <a:latin typeface="Century Gothic"/>
              </a:rPr>
              <a:t>        // a very simple component </a:t>
            </a:r>
            <a:endParaRPr/>
          </a:p>
          <a:p>
            <a:r>
              <a:rPr lang="en-US" sz="2800">
                <a:latin typeface="Century Gothic"/>
              </a:rPr>
              <a:t>        </a:t>
            </a:r>
            <a:r>
              <a:rPr lang="en-US" sz="2800" b="1">
                <a:latin typeface="Century Gothic"/>
              </a:rPr>
              <a:t>interface</a:t>
            </a:r>
            <a:r>
              <a:rPr lang="en-US" sz="2800">
                <a:latin typeface="Century Gothic"/>
              </a:rPr>
              <a:t> HelloDemo : ACS::ACSComponent {</a:t>
            </a:r>
            <a:endParaRPr/>
          </a:p>
          <a:p>
            <a:r>
              <a:rPr lang="en-US" sz="2800">
                <a:latin typeface="Century Gothic"/>
              </a:rPr>
              <a:t>                string sayHello();</a:t>
            </a:r>
            <a:endParaRPr/>
          </a:p>
        </p:txBody>
      </p:sp>
      <p:sp>
        <p:nvSpPr>
          <p:cNvPr id="127" name="TextShape 3"/>
          <p:cNvSpPr txBox="1"/>
          <p:nvPr/>
        </p:nvSpPr>
        <p:spPr>
          <a:xfrm>
            <a:off x="2926080" y="6827760"/>
            <a:ext cx="8058600" cy="2191680"/>
          </a:xfrm>
          <a:prstGeom prst="rect">
            <a:avLst/>
          </a:prstGeom>
        </p:spPr>
        <p:txBody>
          <a:bodyPr lIns="108360" tIns="63360" rIns="108360" bIns="63360"/>
          <a:lstStyle/>
          <a:p>
            <a:r>
              <a:rPr lang="en-US" sz="2800" b="1">
                <a:latin typeface="Century Gothic"/>
              </a:rPr>
              <a:t>alma.demo.HelloDemo.java</a:t>
            </a:r>
            <a:endParaRPr/>
          </a:p>
          <a:p>
            <a:r>
              <a:rPr lang="en-US" sz="2800">
                <a:latin typeface="Century Gothic"/>
              </a:rPr>
              <a:t>alma..demo.HelloDemoHelper.java</a:t>
            </a:r>
            <a:endParaRPr/>
          </a:p>
          <a:p>
            <a:r>
              <a:rPr lang="en-US" sz="2800">
                <a:latin typeface="Century Gothic"/>
              </a:rPr>
              <a:t>alma..demo.HelloDemoHolder.java</a:t>
            </a:r>
            <a:endParaRPr/>
          </a:p>
          <a:p>
            <a:r>
              <a:rPr lang="en-US" sz="2800" b="1">
                <a:latin typeface="Century Gothic"/>
              </a:rPr>
              <a:t>alma..demo.HelloDemoOperations.java</a:t>
            </a:r>
            <a:endParaRPr/>
          </a:p>
          <a:p>
            <a:r>
              <a:rPr lang="en-US" sz="2800">
                <a:latin typeface="Century Gothic"/>
              </a:rPr>
              <a:t>....</a:t>
            </a:r>
            <a:endParaRPr/>
          </a:p>
        </p:txBody>
      </p:sp>
      <p:sp>
        <p:nvSpPr>
          <p:cNvPr id="128" name="TextShape 4"/>
          <p:cNvSpPr txBox="1"/>
          <p:nvPr/>
        </p:nvSpPr>
        <p:spPr>
          <a:xfrm>
            <a:off x="12476520" y="8869680"/>
            <a:ext cx="5041080" cy="540000"/>
          </a:xfrm>
          <a:prstGeom prst="rect">
            <a:avLst/>
          </a:prstGeom>
        </p:spPr>
        <p:txBody>
          <a:bodyPr lIns="108360" tIns="63360" rIns="108360" bIns="63360"/>
          <a:lstStyle/>
          <a:p>
            <a:r>
              <a:rPr lang="en-US" sz="2800">
                <a:latin typeface="Century Gothic"/>
              </a:rPr>
              <a:t>java.lang.String sayHello();</a:t>
            </a:r>
            <a:endParaRPr/>
          </a:p>
        </p:txBody>
      </p:sp>
      <p:sp>
        <p:nvSpPr>
          <p:cNvPr id="129" name="Line 5"/>
          <p:cNvSpPr/>
          <p:nvPr/>
        </p:nvSpPr>
        <p:spPr>
          <a:xfrm>
            <a:off x="10881360" y="8503920"/>
            <a:ext cx="1501920" cy="640080"/>
          </a:xfrm>
          <a:prstGeom prst="line">
            <a:avLst/>
          </a:prstGeom>
          <a:ln>
            <a:solidFill>
              <a:srgbClr val="FFFFFF"/>
            </a:solidFill>
            <a:tailEnd type="triangle" w="med" len="med"/>
          </a:ln>
        </p:spPr>
      </p:sp>
      <p:sp>
        <p:nvSpPr>
          <p:cNvPr id="130" name="Line 6"/>
          <p:cNvSpPr/>
          <p:nvPr/>
        </p:nvSpPr>
        <p:spPr>
          <a:xfrm>
            <a:off x="6949440" y="5181120"/>
            <a:ext cx="0" cy="1402560"/>
          </a:xfrm>
          <a:prstGeom prst="line">
            <a:avLst/>
          </a:prstGeom>
          <a:ln>
            <a:solidFill>
              <a:srgbClr val="FFFFFF"/>
            </a:solidFill>
            <a:tailEnd type="triangle" w="med" len="med"/>
          </a:ln>
        </p:spPr>
      </p:sp>
      <p:sp>
        <p:nvSpPr>
          <p:cNvPr id="131" name="TextShape 7"/>
          <p:cNvSpPr txBox="1"/>
          <p:nvPr/>
        </p:nvSpPr>
        <p:spPr>
          <a:xfrm>
            <a:off x="7184880" y="5665680"/>
            <a:ext cx="1720080" cy="540000"/>
          </a:xfrm>
          <a:prstGeom prst="rect">
            <a:avLst/>
          </a:prstGeom>
        </p:spPr>
        <p:txBody>
          <a:bodyPr lIns="108360" tIns="63360" rIns="108360" bIns="63360"/>
          <a:lstStyle/>
          <a:p>
            <a:r>
              <a:rPr lang="en-US" sz="2800">
                <a:latin typeface="Century Gothic"/>
              </a:rPr>
              <a:t>make all</a:t>
            </a:r>
            <a:endParaRPr/>
          </a:p>
        </p:txBody>
      </p:sp>
      <p:sp>
        <p:nvSpPr>
          <p:cNvPr id="132" name="TextShape 8"/>
          <p:cNvSpPr txBox="1"/>
          <p:nvPr/>
        </p:nvSpPr>
        <p:spPr>
          <a:xfrm>
            <a:off x="2926440" y="10679760"/>
            <a:ext cx="6276960" cy="952920"/>
          </a:xfrm>
          <a:prstGeom prst="rect">
            <a:avLst/>
          </a:prstGeom>
        </p:spPr>
        <p:txBody>
          <a:bodyPr lIns="108360" tIns="63360" rIns="108360" bIns="63360"/>
          <a:lstStyle/>
          <a:p>
            <a:r>
              <a:rPr lang="en-US" sz="2800">
                <a:latin typeface="Century Gothic"/>
              </a:rPr>
              <a:t>alma.demo.HelloDemoHelper.java</a:t>
            </a:r>
            <a:endParaRPr/>
          </a:p>
          <a:p>
            <a:r>
              <a:rPr lang="en-US" sz="2800">
                <a:latin typeface="Century Gothic"/>
              </a:rPr>
              <a:t>alma..demo.HelloDemoImpl.java</a:t>
            </a:r>
            <a:endParaRPr/>
          </a:p>
        </p:txBody>
      </p:sp>
      <p:sp>
        <p:nvSpPr>
          <p:cNvPr id="133" name="Line 9"/>
          <p:cNvSpPr/>
          <p:nvPr/>
        </p:nvSpPr>
        <p:spPr>
          <a:xfrm>
            <a:off x="6949440" y="9141120"/>
            <a:ext cx="0" cy="1402560"/>
          </a:xfrm>
          <a:prstGeom prst="line">
            <a:avLst/>
          </a:prstGeom>
          <a:ln>
            <a:solidFill>
              <a:srgbClr val="FFFFFF"/>
            </a:solidFill>
            <a:tailEnd type="triangle" w="med" len="med"/>
          </a:ln>
        </p:spPr>
      </p:sp>
      <p:sp>
        <p:nvSpPr>
          <p:cNvPr id="134" name="Line 10"/>
          <p:cNvSpPr/>
          <p:nvPr/>
        </p:nvSpPr>
        <p:spPr>
          <a:xfrm flipH="1">
            <a:off x="8961120" y="9509760"/>
            <a:ext cx="3474720" cy="1828800"/>
          </a:xfrm>
          <a:prstGeom prst="line">
            <a:avLst/>
          </a:prstGeom>
          <a:ln>
            <a:solidFill>
              <a:srgbClr val="FFFFFF"/>
            </a:solidFill>
            <a:tailEnd type="triangle" w="med" len="med"/>
          </a:ln>
        </p:spPr>
        <p:txBody>
          <a:bodyPr lIns="90000" tIns="45000" rIns="90000" bIns="45000" anchor="ctr"/>
          <a:lstStyle/>
          <a:p>
            <a:pPr algn="ctr"/>
            <a:endParaRPr/>
          </a:p>
          <a:p>
            <a:pPr algn="ct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HelloDemoHelper</a:t>
            </a:r>
            <a:endParaRPr/>
          </a:p>
        </p:txBody>
      </p:sp>
      <p:sp>
        <p:nvSpPr>
          <p:cNvPr id="136" name="CustomShape 2"/>
          <p:cNvSpPr/>
          <p:nvPr/>
        </p:nvSpPr>
        <p:spPr>
          <a:xfrm>
            <a:off x="705600" y="2845800"/>
            <a:ext cx="16627680" cy="246924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extends alma.acs.container.ComponentHelper</a:t>
            </a:r>
            <a:endParaRPr/>
          </a:p>
          <a:p>
            <a:pPr>
              <a:lnSpc>
                <a:spcPct val="100000"/>
              </a:lnSpc>
              <a:buFont typeface="Wingdings" charset="2"/>
              <a:buChar char=""/>
            </a:pPr>
            <a:r>
              <a:rPr lang="en-US" sz="3900">
                <a:solidFill>
                  <a:srgbClr val="FFFFFF"/>
                </a:solidFill>
                <a:latin typeface="Century Gothic"/>
              </a:rPr>
              <a:t>instantiate the implementation: HelloDemoImpl</a:t>
            </a:r>
            <a:endParaRPr/>
          </a:p>
          <a:p>
            <a:pPr>
              <a:lnSpc>
                <a:spcPct val="100000"/>
              </a:lnSpc>
              <a:buFont typeface="Wingdings" charset="2"/>
              <a:buChar char=""/>
            </a:pPr>
            <a:r>
              <a:rPr lang="en-US" sz="3900">
                <a:solidFill>
                  <a:srgbClr val="FFFFFF"/>
                </a:solidFill>
                <a:latin typeface="Century Gothic"/>
              </a:rPr>
              <a:t>A template (*tpl) can be generated by setting the Makefile tag
COMPONENT_HELPER = ON</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HelloDemoImpl</a:t>
            </a:r>
            <a:endParaRPr/>
          </a:p>
        </p:txBody>
      </p:sp>
      <p:sp>
        <p:nvSpPr>
          <p:cNvPr id="138" name="CustomShape 2"/>
          <p:cNvSpPr/>
          <p:nvPr/>
        </p:nvSpPr>
        <p:spPr>
          <a:xfrm>
            <a:off x="705600" y="2521800"/>
            <a:ext cx="16627680" cy="246924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Implementation of the IDL methods:</a:t>
            </a:r>
            <a:endParaRPr/>
          </a:p>
        </p:txBody>
      </p:sp>
      <p:sp>
        <p:nvSpPr>
          <p:cNvPr id="139" name="CustomShape 3"/>
          <p:cNvSpPr/>
          <p:nvPr/>
        </p:nvSpPr>
        <p:spPr>
          <a:xfrm>
            <a:off x="1280160" y="4493520"/>
            <a:ext cx="12547800" cy="7399800"/>
          </a:xfrm>
          <a:prstGeom prst="rect">
            <a:avLst/>
          </a:prstGeom>
          <a:noFill/>
          <a:ln>
            <a:noFill/>
          </a:ln>
        </p:spPr>
        <p:txBody>
          <a:bodyPr/>
          <a:lstStyle/>
          <a:p>
            <a:pPr>
              <a:lnSpc>
                <a:spcPct val="100000"/>
              </a:lnSpc>
            </a:pPr>
            <a:r>
              <a:rPr lang="en-US" sz="2400">
                <a:solidFill>
                  <a:srgbClr val="FFFFFF"/>
                </a:solidFill>
                <a:latin typeface="Century Gothic"/>
              </a:rPr>
              <a:t>public class HelloDemoImpl implements </a:t>
            </a:r>
            <a:endParaRPr/>
          </a:p>
          <a:p>
            <a:pPr>
              <a:lnSpc>
                <a:spcPct val="100000"/>
              </a:lnSpc>
            </a:pPr>
            <a:r>
              <a:rPr lang="en-US" sz="2400">
                <a:solidFill>
                  <a:srgbClr val="FFFFFF"/>
                </a:solidFill>
                <a:latin typeface="Century Gothic"/>
              </a:rPr>
              <a:t>	ComponentLifecycle, HelloDemoOperations{</a:t>
            </a:r>
            <a:endParaRPr/>
          </a:p>
          <a:p>
            <a:pPr>
              <a:lnSpc>
                <a:spcPct val="100000"/>
              </a:lnSpc>
            </a:pPr>
            <a:endParaRPr/>
          </a:p>
          <a:p>
            <a:pPr>
              <a:lnSpc>
                <a:spcPct val="100000"/>
              </a:lnSpc>
            </a:pPr>
            <a:r>
              <a:rPr lang="en-US" sz="2400">
                <a:solidFill>
                  <a:srgbClr val="FFFFFF"/>
                </a:solidFill>
                <a:latin typeface="Century Gothic"/>
              </a:rPr>
              <a:t>        private ContainerServices m_containerServices;</a:t>
            </a:r>
            <a:endParaRPr/>
          </a:p>
          <a:p>
            <a:pPr>
              <a:lnSpc>
                <a:spcPct val="100000"/>
              </a:lnSpc>
            </a:pPr>
            <a:r>
              <a:rPr lang="en-US" sz="2400">
                <a:solidFill>
                  <a:srgbClr val="FFFFFF"/>
                </a:solidFill>
                <a:latin typeface="Century Gothic"/>
              </a:rPr>
              <a:t>        private Logger m_logger;</a:t>
            </a:r>
            <a:endParaRPr/>
          </a:p>
          <a:p>
            <a:pPr>
              <a:lnSpc>
                <a:spcPct val="100000"/>
              </a:lnSpc>
            </a:pPr>
            <a:endParaRPr/>
          </a:p>
          <a:p>
            <a:pPr>
              <a:lnSpc>
                <a:spcPct val="100000"/>
              </a:lnSpc>
            </a:pPr>
            <a:endParaRPr/>
          </a:p>
          <a:p>
            <a:pPr>
              <a:lnSpc>
                <a:spcPct val="100000"/>
              </a:lnSpc>
            </a:pPr>
            <a:r>
              <a:rPr lang="en-US" sz="2400">
                <a:solidFill>
                  <a:srgbClr val="FFFFFF"/>
                </a:solidFill>
                <a:latin typeface="Century Gothic"/>
              </a:rPr>
              <a:t>        public void initialize(ContainerServices containerServices) { ... }</a:t>
            </a:r>
            <a:endParaRPr/>
          </a:p>
          <a:p>
            <a:pPr>
              <a:lnSpc>
                <a:spcPct val="100000"/>
              </a:lnSpc>
            </a:pPr>
            <a:endParaRPr/>
          </a:p>
          <a:p>
            <a:pPr>
              <a:lnSpc>
                <a:spcPct val="100000"/>
              </a:lnSpc>
            </a:pPr>
            <a:r>
              <a:rPr lang="en-US" sz="2400">
                <a:solidFill>
                  <a:srgbClr val="FFFFFF"/>
                </a:solidFill>
                <a:latin typeface="Century Gothic"/>
              </a:rPr>
              <a:t>        public void execute() { ... }</a:t>
            </a:r>
            <a:endParaRPr/>
          </a:p>
          <a:p>
            <a:pPr>
              <a:lnSpc>
                <a:spcPct val="100000"/>
              </a:lnSpc>
            </a:pPr>
            <a:endParaRPr/>
          </a:p>
          <a:p>
            <a:pPr>
              <a:lnSpc>
                <a:spcPct val="100000"/>
              </a:lnSpc>
            </a:pPr>
            <a:r>
              <a:rPr lang="en-US" sz="2400">
                <a:solidFill>
                  <a:srgbClr val="FFFFFF"/>
                </a:solidFill>
                <a:latin typeface="Century Gothic"/>
              </a:rPr>
              <a:t>        public void cleanUp() { ... }</a:t>
            </a:r>
            <a:endParaRPr/>
          </a:p>
          <a:p>
            <a:pPr>
              <a:lnSpc>
                <a:spcPct val="100000"/>
              </a:lnSpc>
            </a:pPr>
            <a:endParaRPr/>
          </a:p>
          <a:p>
            <a:pPr>
              <a:lnSpc>
                <a:spcPct val="100000"/>
              </a:lnSpc>
            </a:pPr>
            <a:r>
              <a:rPr lang="en-US" sz="2400">
                <a:solidFill>
                  <a:srgbClr val="FFFFFF"/>
                </a:solidFill>
                <a:latin typeface="Century Gothic"/>
              </a:rPr>
              <a:t>        public void aboutToAbort() { ... }</a:t>
            </a:r>
            <a:endParaRPr/>
          </a:p>
          <a:p>
            <a:pPr>
              <a:lnSpc>
                <a:spcPct val="100000"/>
              </a:lnSpc>
            </a:pPr>
            <a:endParaRPr/>
          </a:p>
          <a:p>
            <a:pPr>
              <a:lnSpc>
                <a:spcPct val="100000"/>
              </a:lnSpc>
            </a:pPr>
            <a:r>
              <a:rPr lang="en-US" sz="2400">
                <a:solidFill>
                  <a:srgbClr val="FFFFFF"/>
                </a:solidFill>
                <a:latin typeface="Century Gothic"/>
              </a:rPr>
              <a:t>        </a:t>
            </a:r>
            <a:endParaRPr/>
          </a:p>
          <a:p>
            <a:pPr>
              <a:lnSpc>
                <a:spcPct val="100000"/>
              </a:lnSpc>
            </a:pPr>
            <a:r>
              <a:rPr lang="en-US" sz="2400">
                <a:solidFill>
                  <a:srgbClr val="FFFFFF"/>
                </a:solidFill>
                <a:latin typeface="Century Gothic"/>
              </a:rPr>
              <a:t>        public String sayHello() { </a:t>
            </a:r>
            <a:endParaRPr/>
          </a:p>
          <a:p>
            <a:pPr>
              <a:lnSpc>
                <a:spcPct val="100000"/>
              </a:lnSpc>
            </a:pPr>
            <a:r>
              <a:rPr lang="en-US" sz="2400">
                <a:solidFill>
                  <a:srgbClr val="FFFFFF"/>
                </a:solidFill>
                <a:latin typeface="Century Gothic"/>
              </a:rPr>
              <a:t>                return "hello";</a:t>
            </a:r>
            <a:endParaRPr/>
          </a:p>
          <a:p>
            <a:pPr>
              <a:lnSpc>
                <a:spcPct val="100000"/>
              </a:lnSpc>
            </a:pPr>
            <a:r>
              <a:rPr lang="en-US" sz="2400">
                <a:solidFill>
                  <a:srgbClr val="FFFFFF"/>
                </a:solidFill>
                <a:latin typeface="Century Gothic"/>
              </a:rPr>
              <a:t>        }</a:t>
            </a:r>
            <a:endParaRPr/>
          </a:p>
          <a:p>
            <a:pPr>
              <a:lnSpc>
                <a:spcPct val="100000"/>
              </a:lnSpc>
            </a:pPr>
            <a:r>
              <a:rPr lang="en-US" sz="2400">
                <a:solidFill>
                  <a:srgbClr val="FFFFFF"/>
                </a:solidFill>
                <a:latin typeface="Century Gothic"/>
              </a:rPr>
              <a: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smtClean="0">
                <a:solidFill>
                  <a:srgbClr val="C6D9F1"/>
                </a:solidFill>
                <a:latin typeface="Century Gothic"/>
              </a:rPr>
              <a:t>example</a:t>
            </a:r>
            <a:r>
              <a:rPr lang="es-CL" sz="3900" dirty="0" smtClean="0">
                <a:solidFill>
                  <a:srgbClr val="C6D9F1"/>
                </a:solidFill>
                <a:latin typeface="Century Gothic"/>
              </a:rPr>
              <a:t> </a:t>
            </a:r>
            <a:r>
              <a:rPr lang="es-CL" sz="3900" dirty="0" err="1" smtClean="0">
                <a:solidFill>
                  <a:srgbClr val="C6D9F1"/>
                </a:solidFill>
                <a:latin typeface="Century Gothic"/>
              </a:rPr>
              <a:t>Makefile</a:t>
            </a:r>
            <a:r>
              <a:rPr lang="es-CL" sz="3900" dirty="0" smtClean="0">
                <a:solidFill>
                  <a:srgbClr val="C6D9F1"/>
                </a:solidFill>
                <a:latin typeface="Century Gothic"/>
              </a:rPr>
              <a:t> </a:t>
            </a:r>
            <a:endParaRPr dirty="0"/>
          </a:p>
        </p:txBody>
      </p:sp>
      <p:sp>
        <p:nvSpPr>
          <p:cNvPr id="124" name="CustomShape 2"/>
          <p:cNvSpPr/>
          <p:nvPr/>
        </p:nvSpPr>
        <p:spPr>
          <a:xfrm>
            <a:off x="705600" y="2845800"/>
            <a:ext cx="16627680" cy="6926998"/>
          </a:xfrm>
          <a:prstGeom prst="rect">
            <a:avLst/>
          </a:prstGeom>
          <a:noFill/>
          <a:ln>
            <a:noFill/>
          </a:ln>
        </p:spPr>
        <p:txBody>
          <a:bodyPr/>
          <a:lstStyle/>
          <a:p>
            <a:pPr>
              <a:lnSpc>
                <a:spcPct val="100000"/>
              </a:lnSpc>
            </a:pPr>
            <a:r>
              <a:rPr lang="en-US" sz="3900" dirty="0" smtClean="0">
                <a:solidFill>
                  <a:srgbClr val="FFFFFF"/>
                </a:solidFill>
                <a:latin typeface="Century Gothic"/>
              </a:rPr>
              <a:t>C++ </a:t>
            </a:r>
            <a:r>
              <a:rPr lang="en-US" sz="3900" dirty="0" err="1" smtClean="0">
                <a:solidFill>
                  <a:srgbClr val="FFFFFF"/>
                </a:solidFill>
                <a:latin typeface="Century Gothic"/>
              </a:rPr>
              <a:t>Makefile</a:t>
            </a:r>
            <a:r>
              <a:rPr lang="en-US" sz="3900" dirty="0" smtClean="0">
                <a:solidFill>
                  <a:srgbClr val="FFFFFF"/>
                </a:solidFill>
                <a:latin typeface="Century Gothic"/>
              </a:rPr>
              <a:t> tags:</a:t>
            </a:r>
            <a:r>
              <a:rPr lang="en-US" sz="3900" dirty="0">
                <a:solidFill>
                  <a:srgbClr val="FFFFFF"/>
                </a:solidFill>
                <a:latin typeface="Century Gothic"/>
              </a:rPr>
              <a:t>
</a:t>
            </a:r>
            <a:endParaRPr dirty="0"/>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 in addition to common tags …</a:t>
            </a:r>
          </a:p>
          <a:p>
            <a:pPr>
              <a:lnSpc>
                <a:spcPct val="100000"/>
              </a:lnSpc>
              <a:buFont typeface="Wingdings" charset="2"/>
              <a:buChar char=""/>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 specific </a:t>
            </a:r>
            <a:r>
              <a:rPr lang="en-US" sz="3900" dirty="0" err="1" smtClean="0">
                <a:solidFill>
                  <a:srgbClr val="FFFFFF"/>
                </a:solidFill>
                <a:latin typeface="Courier New" pitchFamily="49" charset="0"/>
                <a:cs typeface="Courier New" pitchFamily="49" charset="0"/>
              </a:rPr>
              <a:t>makefile</a:t>
            </a:r>
            <a:r>
              <a:rPr lang="en-US" sz="3900" dirty="0" smtClean="0">
                <a:solidFill>
                  <a:srgbClr val="FFFFFF"/>
                </a:solidFill>
                <a:latin typeface="Courier New" pitchFamily="49" charset="0"/>
                <a:cs typeface="Courier New" pitchFamily="49" charset="0"/>
              </a:rPr>
              <a:t> tags for the implementation</a:t>
            </a: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 component “lives” as a shared library:</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LIBRARIES = </a:t>
            </a:r>
            <a:r>
              <a:rPr lang="en-US" sz="3900" b="1" dirty="0" err="1" smtClean="0">
                <a:solidFill>
                  <a:srgbClr val="FFFFFF"/>
                </a:solidFill>
                <a:latin typeface="Courier New" pitchFamily="49" charset="0"/>
                <a:cs typeface="Courier New" pitchFamily="49" charset="0"/>
              </a:rPr>
              <a:t>HelloDemoImpl</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compiling the implementation …</a:t>
            </a:r>
          </a:p>
          <a:p>
            <a:pPr>
              <a:lnSpc>
                <a:spcPct val="100000"/>
              </a:lnSpc>
              <a:buFont typeface="Wingdings" charset="2"/>
              <a:buChar char=""/>
            </a:pPr>
            <a:r>
              <a:rPr lang="en-US" sz="3900" b="1" dirty="0" err="1" smtClean="0">
                <a:solidFill>
                  <a:srgbClr val="FFFFFF"/>
                </a:solidFill>
                <a:latin typeface="Courier New" pitchFamily="49" charset="0"/>
                <a:cs typeface="Courier New" pitchFamily="49" charset="0"/>
              </a:rPr>
              <a:t>HelloDemoImpl_OBJECTS</a:t>
            </a:r>
            <a:r>
              <a:rPr lang="en-US" sz="3900" b="1" dirty="0" smtClean="0">
                <a:solidFill>
                  <a:srgbClr val="FFFFFF"/>
                </a:solidFill>
                <a:latin typeface="Courier New" pitchFamily="49" charset="0"/>
                <a:cs typeface="Courier New" pitchFamily="49" charset="0"/>
              </a:rPr>
              <a:t> = </a:t>
            </a:r>
            <a:r>
              <a:rPr lang="en-US" sz="3900" b="1" dirty="0" err="1" smtClean="0">
                <a:solidFill>
                  <a:srgbClr val="FFFFFF"/>
                </a:solidFill>
                <a:latin typeface="Courier New" pitchFamily="49" charset="0"/>
                <a:cs typeface="Courier New" pitchFamily="49" charset="0"/>
              </a:rPr>
              <a:t>HelloDemoImpl</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 and linking against generated stubs library:</a:t>
            </a:r>
          </a:p>
          <a:p>
            <a:pPr>
              <a:lnSpc>
                <a:spcPct val="100000"/>
              </a:lnSpc>
              <a:buFont typeface="Wingdings" charset="2"/>
              <a:buChar char=""/>
            </a:pPr>
            <a:r>
              <a:rPr lang="en-US" sz="3900" b="1" dirty="0" err="1" smtClean="0">
                <a:solidFill>
                  <a:srgbClr val="FFFFFF"/>
                </a:solidFill>
                <a:latin typeface="Courier New" pitchFamily="49" charset="0"/>
                <a:cs typeface="Courier New" pitchFamily="49" charset="0"/>
              </a:rPr>
              <a:t>HelloDemoImpl_LIBS</a:t>
            </a:r>
            <a:r>
              <a:rPr lang="en-US" sz="3900" b="1" dirty="0" smtClean="0">
                <a:solidFill>
                  <a:srgbClr val="FFFFFF"/>
                </a:solidFill>
                <a:latin typeface="Courier New" pitchFamily="49" charset="0"/>
                <a:cs typeface="Courier New" pitchFamily="49" charset="0"/>
              </a:rPr>
              <a:t> = </a:t>
            </a:r>
            <a:r>
              <a:rPr lang="en-US" sz="3900" b="1" dirty="0" err="1" smtClean="0">
                <a:solidFill>
                  <a:srgbClr val="FFFFFF"/>
                </a:solidFill>
                <a:latin typeface="Courier New" pitchFamily="49" charset="0"/>
                <a:cs typeface="Courier New" pitchFamily="49" charset="0"/>
              </a:rPr>
              <a:t>HelloDemoStubs</a:t>
            </a:r>
            <a:endParaRPr lang="en-US" sz="3900" b="1" dirty="0">
              <a:solidFill>
                <a:srgbClr val="FFFFFF"/>
              </a:solidFill>
              <a:latin typeface="Courier New" pitchFamily="49" charset="0"/>
              <a:cs typeface="Courier New" pitchFamily="49" charset="0"/>
            </a:endParaRPr>
          </a:p>
          <a:p>
            <a:pPr lvl="1"/>
            <a:endParaRPr sz="3600" b="1" dirty="0" smtClean="0">
              <a:latin typeface="Courier New" pitchFamily="49" charset="0"/>
              <a:cs typeface="Courier New" pitchFamily="49" charset="0"/>
            </a:endParaRPr>
          </a:p>
          <a:p>
            <a:pPr>
              <a:lnSpc>
                <a:spcPct val="100000"/>
              </a:lnSpc>
              <a:buFont typeface="Wingdings" charset="2"/>
              <a:buChar char=""/>
            </a:pPr>
            <a:endParaRPr lang="en-US" sz="3900" dirty="0" smtClean="0">
              <a:solidFill>
                <a:srgbClr val="FFFFFF"/>
              </a:solidFill>
              <a:latin typeface="Century Gothic"/>
            </a:endParaRPr>
          </a:p>
          <a:p>
            <a:pPr>
              <a:lnSpc>
                <a:spcPct val="100000"/>
              </a:lnSpc>
              <a:buFont typeface="Wingdings" charset="2"/>
              <a:buChar char=""/>
            </a:pPr>
            <a:r>
              <a:rPr lang="en-US" sz="3900" dirty="0" smtClean="0">
                <a:solidFill>
                  <a:srgbClr val="FFFFFF"/>
                </a:solidFill>
                <a:latin typeface="Century Gothic"/>
              </a:rPr>
              <a:t>component user’s implementation in: </a:t>
            </a:r>
            <a:r>
              <a:rPr lang="en-US" sz="3900" b="1" dirty="0" err="1" smtClean="0">
                <a:solidFill>
                  <a:srgbClr val="FFFFFF"/>
                </a:solidFill>
                <a:latin typeface="Courier New" pitchFamily="49" charset="0"/>
                <a:cs typeface="Courier New" pitchFamily="49" charset="0"/>
              </a:rPr>
              <a:t>libHelloDemoImpl.so</a:t>
            </a:r>
            <a:r>
              <a:rPr lang="en-US" sz="3900" b="1" dirty="0" smtClean="0">
                <a:solidFill>
                  <a:srgbClr val="FFFFFF"/>
                </a:solidFill>
                <a:latin typeface="Courier New" pitchFamily="49" charset="0"/>
                <a:cs typeface="Courier New" pitchFamily="49" charset="0"/>
              </a:rPr>
              <a:t>/a</a:t>
            </a:r>
            <a:endParaRPr b="1" dirty="0">
              <a:latin typeface="Courier New" pitchFamily="49" charset="0"/>
              <a:cs typeface="Courier New" pitchFamily="49"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521</Words>
  <Application>Microsoft Office PowerPoint</Application>
  <PresentationFormat>Custom</PresentationFormat>
  <Paragraphs>160</Paragraphs>
  <Slides>12</Slides>
  <Notes>10</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bjeram</cp:lastModifiedBy>
  <cp:revision>105</cp:revision>
  <dcterms:modified xsi:type="dcterms:W3CDTF">2014-11-05T07:37:05Z</dcterms:modified>
</cp:coreProperties>
</file>